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Anton"/>
      <p:regular r:id="rId20"/>
    </p:embeddedFont>
    <p:embeddedFont>
      <p:font typeface="Lato"/>
      <p:regular r:id="rId21"/>
      <p:bold r:id="rId22"/>
      <p:italic r:id="rId23"/>
      <p:boldItalic r:id="rId24"/>
    </p:embeddedFont>
    <p:embeddedFont>
      <p:font typeface="Fira Sans Extra Condensed Medium"/>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Anton-regular.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ExtraCondensedMedium-bold.fntdata"/><Relationship Id="rId25" Type="http://schemas.openxmlformats.org/officeDocument/2006/relationships/font" Target="fonts/FiraSansExtraCondensedMedium-regular.fntdata"/><Relationship Id="rId28" Type="http://schemas.openxmlformats.org/officeDocument/2006/relationships/font" Target="fonts/FiraSansExtraCondensedMedium-boldItalic.fntdata"/><Relationship Id="rId27" Type="http://schemas.openxmlformats.org/officeDocument/2006/relationships/font" Target="fonts/FiraSansExtraCondensedMedium-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jpg>
</file>

<file path=ppt/media/image13.jpg>
</file>

<file path=ppt/media/image14.jpg>
</file>

<file path=ppt/media/image15.jp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115b7d5d94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115b7d5d9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6aee8bff7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6aee8bff7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a060221fa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a060221fa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115b7d5d94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115b7d5d94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6afd247686_0_23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6afd247686_0_23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70b3ebe10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70b3ebe10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70a89db41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0a89db41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6aee8bff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6aee8bff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70a89db416_0_7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0a89db416_0_7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6aee8bff79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6aee8bff79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115b7d5d94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115b7d5d94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6aee8bff79_0_1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6aee8bff79_0_1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6aee8bff79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6aee8bff79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115b7d5d9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115b7d5d9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26100" y="542575"/>
            <a:ext cx="2729400" cy="1686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6"/>
              </a:buClr>
              <a:buSzPts val="5200"/>
              <a:buNone/>
              <a:defRPr sz="6200"/>
            </a:lvl1pPr>
            <a:lvl2pPr lvl="1" algn="ctr">
              <a:spcBef>
                <a:spcPts val="0"/>
              </a:spcBef>
              <a:spcAft>
                <a:spcPts val="0"/>
              </a:spcAft>
              <a:buClr>
                <a:schemeClr val="accent6"/>
              </a:buClr>
              <a:buSzPts val="5200"/>
              <a:buNone/>
              <a:defRPr sz="5200">
                <a:solidFill>
                  <a:schemeClr val="accent6"/>
                </a:solidFill>
              </a:defRPr>
            </a:lvl2pPr>
            <a:lvl3pPr lvl="2" algn="ctr">
              <a:spcBef>
                <a:spcPts val="0"/>
              </a:spcBef>
              <a:spcAft>
                <a:spcPts val="0"/>
              </a:spcAft>
              <a:buClr>
                <a:schemeClr val="accent6"/>
              </a:buClr>
              <a:buSzPts val="5200"/>
              <a:buNone/>
              <a:defRPr sz="5200">
                <a:solidFill>
                  <a:schemeClr val="accent6"/>
                </a:solidFill>
              </a:defRPr>
            </a:lvl3pPr>
            <a:lvl4pPr lvl="3" algn="ctr">
              <a:spcBef>
                <a:spcPts val="0"/>
              </a:spcBef>
              <a:spcAft>
                <a:spcPts val="0"/>
              </a:spcAft>
              <a:buClr>
                <a:schemeClr val="accent6"/>
              </a:buClr>
              <a:buSzPts val="5200"/>
              <a:buNone/>
              <a:defRPr sz="5200">
                <a:solidFill>
                  <a:schemeClr val="accent6"/>
                </a:solidFill>
              </a:defRPr>
            </a:lvl4pPr>
            <a:lvl5pPr lvl="4" algn="ctr">
              <a:spcBef>
                <a:spcPts val="0"/>
              </a:spcBef>
              <a:spcAft>
                <a:spcPts val="0"/>
              </a:spcAft>
              <a:buClr>
                <a:schemeClr val="accent6"/>
              </a:buClr>
              <a:buSzPts val="5200"/>
              <a:buNone/>
              <a:defRPr sz="5200">
                <a:solidFill>
                  <a:schemeClr val="accent6"/>
                </a:solidFill>
              </a:defRPr>
            </a:lvl5pPr>
            <a:lvl6pPr lvl="5" algn="ctr">
              <a:spcBef>
                <a:spcPts val="0"/>
              </a:spcBef>
              <a:spcAft>
                <a:spcPts val="0"/>
              </a:spcAft>
              <a:buClr>
                <a:schemeClr val="accent6"/>
              </a:buClr>
              <a:buSzPts val="5200"/>
              <a:buNone/>
              <a:defRPr sz="5200">
                <a:solidFill>
                  <a:schemeClr val="accent6"/>
                </a:solidFill>
              </a:defRPr>
            </a:lvl6pPr>
            <a:lvl7pPr lvl="6" algn="ctr">
              <a:spcBef>
                <a:spcPts val="0"/>
              </a:spcBef>
              <a:spcAft>
                <a:spcPts val="0"/>
              </a:spcAft>
              <a:buClr>
                <a:schemeClr val="accent6"/>
              </a:buClr>
              <a:buSzPts val="5200"/>
              <a:buNone/>
              <a:defRPr sz="5200">
                <a:solidFill>
                  <a:schemeClr val="accent6"/>
                </a:solidFill>
              </a:defRPr>
            </a:lvl7pPr>
            <a:lvl8pPr lvl="7" algn="ctr">
              <a:spcBef>
                <a:spcPts val="0"/>
              </a:spcBef>
              <a:spcAft>
                <a:spcPts val="0"/>
              </a:spcAft>
              <a:buClr>
                <a:schemeClr val="accent6"/>
              </a:buClr>
              <a:buSzPts val="5200"/>
              <a:buNone/>
              <a:defRPr sz="5200">
                <a:solidFill>
                  <a:schemeClr val="accent6"/>
                </a:solidFill>
              </a:defRPr>
            </a:lvl8pPr>
            <a:lvl9pPr lvl="8" algn="ctr">
              <a:spcBef>
                <a:spcPts val="0"/>
              </a:spcBef>
              <a:spcAft>
                <a:spcPts val="0"/>
              </a:spcAft>
              <a:buClr>
                <a:schemeClr val="accent6"/>
              </a:buClr>
              <a:buSzPts val="5200"/>
              <a:buNone/>
              <a:defRPr sz="5200">
                <a:solidFill>
                  <a:schemeClr val="accent6"/>
                </a:solidFill>
              </a:defRPr>
            </a:lvl9pPr>
          </a:lstStyle>
          <a:p/>
        </p:txBody>
      </p:sp>
      <p:sp>
        <p:nvSpPr>
          <p:cNvPr id="10" name="Google Shape;10;p2"/>
          <p:cNvSpPr txBox="1"/>
          <p:nvPr>
            <p:ph idx="1" type="subTitle"/>
          </p:nvPr>
        </p:nvSpPr>
        <p:spPr>
          <a:xfrm>
            <a:off x="726100" y="2317800"/>
            <a:ext cx="3779100" cy="587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6"/>
              </a:buClr>
              <a:buSzPts val="1800"/>
              <a:buFont typeface="Lato"/>
              <a:buNone/>
              <a:defRPr>
                <a:latin typeface="Lato"/>
                <a:ea typeface="Lato"/>
                <a:cs typeface="Lato"/>
                <a:sym typeface="Lato"/>
              </a:defRPr>
            </a:lvl1pPr>
            <a:lvl2pPr lvl="1" algn="ctr">
              <a:lnSpc>
                <a:spcPct val="100000"/>
              </a:lnSpc>
              <a:spcBef>
                <a:spcPts val="0"/>
              </a:spcBef>
              <a:spcAft>
                <a:spcPts val="0"/>
              </a:spcAft>
              <a:buClr>
                <a:schemeClr val="accent6"/>
              </a:buClr>
              <a:buSzPts val="2800"/>
              <a:buFont typeface="Lato"/>
              <a:buNone/>
              <a:defRPr sz="2800">
                <a:solidFill>
                  <a:schemeClr val="accent6"/>
                </a:solidFill>
                <a:latin typeface="Lato"/>
                <a:ea typeface="Lato"/>
                <a:cs typeface="Lato"/>
                <a:sym typeface="Lato"/>
              </a:defRPr>
            </a:lvl2pPr>
            <a:lvl3pPr lvl="2" algn="ctr">
              <a:lnSpc>
                <a:spcPct val="100000"/>
              </a:lnSpc>
              <a:spcBef>
                <a:spcPts val="0"/>
              </a:spcBef>
              <a:spcAft>
                <a:spcPts val="0"/>
              </a:spcAft>
              <a:buClr>
                <a:schemeClr val="accent6"/>
              </a:buClr>
              <a:buSzPts val="2800"/>
              <a:buFont typeface="Lato"/>
              <a:buNone/>
              <a:defRPr sz="2800">
                <a:solidFill>
                  <a:schemeClr val="accent6"/>
                </a:solidFill>
                <a:latin typeface="Lato"/>
                <a:ea typeface="Lato"/>
                <a:cs typeface="Lato"/>
                <a:sym typeface="Lato"/>
              </a:defRPr>
            </a:lvl3pPr>
            <a:lvl4pPr lvl="3" algn="ctr">
              <a:lnSpc>
                <a:spcPct val="100000"/>
              </a:lnSpc>
              <a:spcBef>
                <a:spcPts val="0"/>
              </a:spcBef>
              <a:spcAft>
                <a:spcPts val="0"/>
              </a:spcAft>
              <a:buClr>
                <a:schemeClr val="accent6"/>
              </a:buClr>
              <a:buSzPts val="2800"/>
              <a:buFont typeface="Lato"/>
              <a:buNone/>
              <a:defRPr sz="2800">
                <a:solidFill>
                  <a:schemeClr val="accent6"/>
                </a:solidFill>
                <a:latin typeface="Lato"/>
                <a:ea typeface="Lato"/>
                <a:cs typeface="Lato"/>
                <a:sym typeface="Lato"/>
              </a:defRPr>
            </a:lvl4pPr>
            <a:lvl5pPr lvl="4" algn="ctr">
              <a:lnSpc>
                <a:spcPct val="100000"/>
              </a:lnSpc>
              <a:spcBef>
                <a:spcPts val="0"/>
              </a:spcBef>
              <a:spcAft>
                <a:spcPts val="0"/>
              </a:spcAft>
              <a:buClr>
                <a:schemeClr val="accent6"/>
              </a:buClr>
              <a:buSzPts val="2800"/>
              <a:buFont typeface="Lato"/>
              <a:buNone/>
              <a:defRPr sz="2800">
                <a:solidFill>
                  <a:schemeClr val="accent6"/>
                </a:solidFill>
                <a:latin typeface="Lato"/>
                <a:ea typeface="Lato"/>
                <a:cs typeface="Lato"/>
                <a:sym typeface="Lato"/>
              </a:defRPr>
            </a:lvl5pPr>
            <a:lvl6pPr lvl="5" algn="ctr">
              <a:lnSpc>
                <a:spcPct val="100000"/>
              </a:lnSpc>
              <a:spcBef>
                <a:spcPts val="0"/>
              </a:spcBef>
              <a:spcAft>
                <a:spcPts val="0"/>
              </a:spcAft>
              <a:buClr>
                <a:schemeClr val="accent6"/>
              </a:buClr>
              <a:buSzPts val="2800"/>
              <a:buFont typeface="Lato"/>
              <a:buNone/>
              <a:defRPr sz="2800">
                <a:solidFill>
                  <a:schemeClr val="accent6"/>
                </a:solidFill>
                <a:latin typeface="Lato"/>
                <a:ea typeface="Lato"/>
                <a:cs typeface="Lato"/>
                <a:sym typeface="Lato"/>
              </a:defRPr>
            </a:lvl6pPr>
            <a:lvl7pPr lvl="6" algn="ctr">
              <a:lnSpc>
                <a:spcPct val="100000"/>
              </a:lnSpc>
              <a:spcBef>
                <a:spcPts val="0"/>
              </a:spcBef>
              <a:spcAft>
                <a:spcPts val="0"/>
              </a:spcAft>
              <a:buClr>
                <a:schemeClr val="accent6"/>
              </a:buClr>
              <a:buSzPts val="2800"/>
              <a:buFont typeface="Lato"/>
              <a:buNone/>
              <a:defRPr sz="2800">
                <a:solidFill>
                  <a:schemeClr val="accent6"/>
                </a:solidFill>
                <a:latin typeface="Lato"/>
                <a:ea typeface="Lato"/>
                <a:cs typeface="Lato"/>
                <a:sym typeface="Lato"/>
              </a:defRPr>
            </a:lvl7pPr>
            <a:lvl8pPr lvl="7" algn="ctr">
              <a:lnSpc>
                <a:spcPct val="100000"/>
              </a:lnSpc>
              <a:spcBef>
                <a:spcPts val="0"/>
              </a:spcBef>
              <a:spcAft>
                <a:spcPts val="0"/>
              </a:spcAft>
              <a:buClr>
                <a:schemeClr val="accent6"/>
              </a:buClr>
              <a:buSzPts val="2800"/>
              <a:buFont typeface="Lato"/>
              <a:buNone/>
              <a:defRPr sz="2800">
                <a:solidFill>
                  <a:schemeClr val="accent6"/>
                </a:solidFill>
                <a:latin typeface="Lato"/>
                <a:ea typeface="Lato"/>
                <a:cs typeface="Lato"/>
                <a:sym typeface="Lato"/>
              </a:defRPr>
            </a:lvl8pPr>
            <a:lvl9pPr lvl="8" algn="ctr">
              <a:lnSpc>
                <a:spcPct val="100000"/>
              </a:lnSpc>
              <a:spcBef>
                <a:spcPts val="0"/>
              </a:spcBef>
              <a:spcAft>
                <a:spcPts val="0"/>
              </a:spcAft>
              <a:buClr>
                <a:schemeClr val="accent6"/>
              </a:buClr>
              <a:buSzPts val="2800"/>
              <a:buFont typeface="Lato"/>
              <a:buNone/>
              <a:defRPr sz="2800">
                <a:solidFill>
                  <a:schemeClr val="accent6"/>
                </a:solidFill>
                <a:latin typeface="Lato"/>
                <a:ea typeface="Lato"/>
                <a:cs typeface="Lato"/>
                <a:sym typeface="Lato"/>
              </a:defRPr>
            </a:lvl9pPr>
          </a:lstStyle>
          <a:p/>
        </p:txBody>
      </p:sp>
      <p:sp>
        <p:nvSpPr>
          <p:cNvPr id="11" name="Google Shape;11;p2"/>
          <p:cNvSpPr/>
          <p:nvPr/>
        </p:nvSpPr>
        <p:spPr>
          <a:xfrm>
            <a:off x="0" y="0"/>
            <a:ext cx="1935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p:nvPr/>
        </p:nvSpPr>
        <p:spPr>
          <a:xfrm>
            <a:off x="1987650" y="1680000"/>
            <a:ext cx="5076900" cy="178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1"/>
          <p:cNvSpPr txBox="1"/>
          <p:nvPr>
            <p:ph hasCustomPrompt="1" type="title"/>
          </p:nvPr>
        </p:nvSpPr>
        <p:spPr>
          <a:xfrm>
            <a:off x="1531200" y="1778775"/>
            <a:ext cx="6081600" cy="1194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 name="Google Shape;49;p11"/>
          <p:cNvSpPr txBox="1"/>
          <p:nvPr>
            <p:ph idx="1" type="body"/>
          </p:nvPr>
        </p:nvSpPr>
        <p:spPr>
          <a:xfrm>
            <a:off x="1906950" y="2820375"/>
            <a:ext cx="5330100" cy="5322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400">
                <a:solidFill>
                  <a:schemeClr val="accent1"/>
                </a:solidFill>
              </a:defRPr>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0" name="Google Shape;50;p11"/>
          <p:cNvSpPr/>
          <p:nvPr/>
        </p:nvSpPr>
        <p:spPr>
          <a:xfrm rot="5400000">
            <a:off x="4494300" y="455700"/>
            <a:ext cx="193500" cy="9182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ONE_COLUMN_TEXT_1">
    <p:bg>
      <p:bgPr>
        <a:solidFill>
          <a:schemeClr val="accent1"/>
        </a:solidFill>
      </p:bgPr>
    </p:bg>
    <p:spTree>
      <p:nvGrpSpPr>
        <p:cNvPr id="52" name="Shape 52"/>
        <p:cNvGrpSpPr/>
        <p:nvPr/>
      </p:nvGrpSpPr>
      <p:grpSpPr>
        <a:xfrm>
          <a:off x="0" y="0"/>
          <a:ext cx="0" cy="0"/>
          <a:chOff x="0" y="0"/>
          <a:chExt cx="0" cy="0"/>
        </a:xfrm>
      </p:grpSpPr>
      <p:sp>
        <p:nvSpPr>
          <p:cNvPr id="53" name="Google Shape;53;p13"/>
          <p:cNvSpPr txBox="1"/>
          <p:nvPr>
            <p:ph type="title"/>
          </p:nvPr>
        </p:nvSpPr>
        <p:spPr>
          <a:xfrm>
            <a:off x="726100" y="542575"/>
            <a:ext cx="5573100" cy="552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4" name="Google Shape;54;p13"/>
          <p:cNvSpPr txBox="1"/>
          <p:nvPr>
            <p:ph idx="1" type="body"/>
          </p:nvPr>
        </p:nvSpPr>
        <p:spPr>
          <a:xfrm>
            <a:off x="726100" y="1152525"/>
            <a:ext cx="7691700" cy="34485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Clr>
                <a:schemeClr val="dk1"/>
              </a:buClr>
              <a:buSzPts val="1000"/>
              <a:buChar char="●"/>
              <a:defRPr sz="1300"/>
            </a:lvl1pPr>
            <a:lvl2pPr indent="-292100" lvl="1" marL="914400" rtl="0">
              <a:spcBef>
                <a:spcPts val="0"/>
              </a:spcBef>
              <a:spcAft>
                <a:spcPts val="0"/>
              </a:spcAft>
              <a:buClr>
                <a:schemeClr val="dk1"/>
              </a:buClr>
              <a:buSzPts val="1000"/>
              <a:buFont typeface="Muli"/>
              <a:buChar char="○"/>
              <a:defRPr sz="1200"/>
            </a:lvl2pPr>
            <a:lvl3pPr indent="-292100" lvl="2" marL="1371600" rtl="0">
              <a:spcBef>
                <a:spcPts val="0"/>
              </a:spcBef>
              <a:spcAft>
                <a:spcPts val="0"/>
              </a:spcAft>
              <a:buClr>
                <a:schemeClr val="dk1"/>
              </a:buClr>
              <a:buSzPts val="1000"/>
              <a:buFont typeface="Muli"/>
              <a:buChar char="■"/>
              <a:defRPr sz="1200"/>
            </a:lvl3pPr>
            <a:lvl4pPr indent="-292100" lvl="3" marL="1828800" rtl="0">
              <a:spcBef>
                <a:spcPts val="0"/>
              </a:spcBef>
              <a:spcAft>
                <a:spcPts val="0"/>
              </a:spcAft>
              <a:buClr>
                <a:schemeClr val="dk1"/>
              </a:buClr>
              <a:buSzPts val="1000"/>
              <a:buFont typeface="Muli"/>
              <a:buChar char="●"/>
              <a:defRPr sz="1200"/>
            </a:lvl4pPr>
            <a:lvl5pPr indent="-292100" lvl="4" marL="2286000" rtl="0">
              <a:spcBef>
                <a:spcPts val="0"/>
              </a:spcBef>
              <a:spcAft>
                <a:spcPts val="0"/>
              </a:spcAft>
              <a:buClr>
                <a:schemeClr val="dk1"/>
              </a:buClr>
              <a:buSzPts val="1000"/>
              <a:buFont typeface="Muli"/>
              <a:buChar char="○"/>
              <a:defRPr sz="1200"/>
            </a:lvl5pPr>
            <a:lvl6pPr indent="-292100" lvl="5" marL="2743200" rtl="0">
              <a:spcBef>
                <a:spcPts val="0"/>
              </a:spcBef>
              <a:spcAft>
                <a:spcPts val="0"/>
              </a:spcAft>
              <a:buClr>
                <a:schemeClr val="dk1"/>
              </a:buClr>
              <a:buSzPts val="1000"/>
              <a:buFont typeface="Muli"/>
              <a:buChar char="■"/>
              <a:defRPr sz="1200"/>
            </a:lvl6pPr>
            <a:lvl7pPr indent="-292100" lvl="6" marL="3200400" rtl="0">
              <a:spcBef>
                <a:spcPts val="0"/>
              </a:spcBef>
              <a:spcAft>
                <a:spcPts val="0"/>
              </a:spcAft>
              <a:buClr>
                <a:schemeClr val="dk1"/>
              </a:buClr>
              <a:buSzPts val="1000"/>
              <a:buFont typeface="Muli"/>
              <a:buChar char="●"/>
              <a:defRPr sz="1200"/>
            </a:lvl7pPr>
            <a:lvl8pPr indent="-292100" lvl="7" marL="3657600" rtl="0">
              <a:spcBef>
                <a:spcPts val="0"/>
              </a:spcBef>
              <a:spcAft>
                <a:spcPts val="0"/>
              </a:spcAft>
              <a:buClr>
                <a:schemeClr val="dk1"/>
              </a:buClr>
              <a:buSzPts val="1000"/>
              <a:buFont typeface="Muli"/>
              <a:buChar char="○"/>
              <a:defRPr sz="1200"/>
            </a:lvl8pPr>
            <a:lvl9pPr indent="-292100" lvl="8" marL="4114800" rtl="0">
              <a:spcBef>
                <a:spcPts val="0"/>
              </a:spcBef>
              <a:spcAft>
                <a:spcPts val="0"/>
              </a:spcAft>
              <a:buClr>
                <a:schemeClr val="dk1"/>
              </a:buClr>
              <a:buSzPts val="1000"/>
              <a:buFont typeface="Muli"/>
              <a:buChar char="■"/>
              <a:defRPr sz="1200"/>
            </a:lvl9pPr>
          </a:lstStyle>
          <a:p/>
        </p:txBody>
      </p:sp>
      <p:sp>
        <p:nvSpPr>
          <p:cNvPr id="55" name="Google Shape;55;p13"/>
          <p:cNvSpPr/>
          <p:nvPr/>
        </p:nvSpPr>
        <p:spPr>
          <a:xfrm>
            <a:off x="0" y="0"/>
            <a:ext cx="1935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and numbers">
  <p:cSld name="TITLE_ONLY_1">
    <p:bg>
      <p:bgPr>
        <a:solidFill>
          <a:schemeClr val="accent5"/>
        </a:solidFill>
      </p:bgPr>
    </p:bg>
    <p:spTree>
      <p:nvGrpSpPr>
        <p:cNvPr id="56" name="Shape 56"/>
        <p:cNvGrpSpPr/>
        <p:nvPr/>
      </p:nvGrpSpPr>
      <p:grpSpPr>
        <a:xfrm>
          <a:off x="0" y="0"/>
          <a:ext cx="0" cy="0"/>
          <a:chOff x="0" y="0"/>
          <a:chExt cx="0" cy="0"/>
        </a:xfrm>
      </p:grpSpPr>
      <p:sp>
        <p:nvSpPr>
          <p:cNvPr id="57" name="Google Shape;57;p14"/>
          <p:cNvSpPr txBox="1"/>
          <p:nvPr>
            <p:ph hasCustomPrompt="1" type="title"/>
          </p:nvPr>
        </p:nvSpPr>
        <p:spPr>
          <a:xfrm>
            <a:off x="726100" y="1220788"/>
            <a:ext cx="1768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58" name="Google Shape;58;p14"/>
          <p:cNvSpPr txBox="1"/>
          <p:nvPr>
            <p:ph idx="2" type="title"/>
          </p:nvPr>
        </p:nvSpPr>
        <p:spPr>
          <a:xfrm>
            <a:off x="726100" y="1700938"/>
            <a:ext cx="2018700" cy="5037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59" name="Google Shape;59;p14"/>
          <p:cNvSpPr txBox="1"/>
          <p:nvPr>
            <p:ph idx="1" type="subTitle"/>
          </p:nvPr>
        </p:nvSpPr>
        <p:spPr>
          <a:xfrm>
            <a:off x="726100" y="2069288"/>
            <a:ext cx="2288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 name="Google Shape;60;p14"/>
          <p:cNvSpPr txBox="1"/>
          <p:nvPr>
            <p:ph hasCustomPrompt="1" idx="3" type="title"/>
          </p:nvPr>
        </p:nvSpPr>
        <p:spPr>
          <a:xfrm>
            <a:off x="726100" y="3130163"/>
            <a:ext cx="1768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1" name="Google Shape;61;p14"/>
          <p:cNvSpPr txBox="1"/>
          <p:nvPr>
            <p:ph idx="4" type="title"/>
          </p:nvPr>
        </p:nvSpPr>
        <p:spPr>
          <a:xfrm>
            <a:off x="726100" y="3610313"/>
            <a:ext cx="2018700" cy="5037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2" name="Google Shape;62;p14"/>
          <p:cNvSpPr txBox="1"/>
          <p:nvPr>
            <p:ph idx="5" type="subTitle"/>
          </p:nvPr>
        </p:nvSpPr>
        <p:spPr>
          <a:xfrm>
            <a:off x="726100" y="3978663"/>
            <a:ext cx="2288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 name="Google Shape;63;p14"/>
          <p:cNvSpPr txBox="1"/>
          <p:nvPr>
            <p:ph hasCustomPrompt="1" idx="6" type="title"/>
          </p:nvPr>
        </p:nvSpPr>
        <p:spPr>
          <a:xfrm>
            <a:off x="3583975" y="1220788"/>
            <a:ext cx="17688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4" name="Google Shape;64;p14"/>
          <p:cNvSpPr txBox="1"/>
          <p:nvPr>
            <p:ph idx="7" type="title"/>
          </p:nvPr>
        </p:nvSpPr>
        <p:spPr>
          <a:xfrm>
            <a:off x="3334075" y="1700938"/>
            <a:ext cx="2018700" cy="503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5" name="Google Shape;65;p14"/>
          <p:cNvSpPr txBox="1"/>
          <p:nvPr>
            <p:ph idx="8" type="subTitle"/>
          </p:nvPr>
        </p:nvSpPr>
        <p:spPr>
          <a:xfrm>
            <a:off x="3064375" y="2069288"/>
            <a:ext cx="22884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 name="Google Shape;66;p14"/>
          <p:cNvSpPr txBox="1"/>
          <p:nvPr>
            <p:ph hasCustomPrompt="1" idx="9" type="title"/>
          </p:nvPr>
        </p:nvSpPr>
        <p:spPr>
          <a:xfrm>
            <a:off x="3583975" y="3130163"/>
            <a:ext cx="17688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7" name="Google Shape;67;p14"/>
          <p:cNvSpPr txBox="1"/>
          <p:nvPr>
            <p:ph idx="13" type="title"/>
          </p:nvPr>
        </p:nvSpPr>
        <p:spPr>
          <a:xfrm>
            <a:off x="3334075" y="3610313"/>
            <a:ext cx="2018700" cy="503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8" name="Google Shape;68;p14"/>
          <p:cNvSpPr txBox="1"/>
          <p:nvPr>
            <p:ph idx="14" type="subTitle"/>
          </p:nvPr>
        </p:nvSpPr>
        <p:spPr>
          <a:xfrm>
            <a:off x="3064375" y="3978663"/>
            <a:ext cx="22884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 name="Google Shape;69;p14"/>
          <p:cNvSpPr txBox="1"/>
          <p:nvPr>
            <p:ph idx="15" type="title"/>
          </p:nvPr>
        </p:nvSpPr>
        <p:spPr>
          <a:xfrm>
            <a:off x="726100" y="542575"/>
            <a:ext cx="5350800" cy="552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SECTION_TITLE_AND_DESCRIPTION_1">
    <p:bg>
      <p:bgPr>
        <a:solidFill>
          <a:schemeClr val="dk2"/>
        </a:solidFill>
      </p:bgPr>
    </p:bg>
    <p:spTree>
      <p:nvGrpSpPr>
        <p:cNvPr id="70" name="Shape 70"/>
        <p:cNvGrpSpPr/>
        <p:nvPr/>
      </p:nvGrpSpPr>
      <p:grpSpPr>
        <a:xfrm>
          <a:off x="0" y="0"/>
          <a:ext cx="0" cy="0"/>
          <a:chOff x="0" y="0"/>
          <a:chExt cx="0" cy="0"/>
        </a:xfrm>
      </p:grpSpPr>
      <p:sp>
        <p:nvSpPr>
          <p:cNvPr id="71" name="Google Shape;71;p15"/>
          <p:cNvSpPr txBox="1"/>
          <p:nvPr>
            <p:ph type="title"/>
          </p:nvPr>
        </p:nvSpPr>
        <p:spPr>
          <a:xfrm>
            <a:off x="2549400" y="3695700"/>
            <a:ext cx="4045200" cy="449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Lato"/>
              <a:buNone/>
              <a:defRPr sz="2100">
                <a:solidFill>
                  <a:schemeClr val="accent1"/>
                </a:solidFill>
                <a:latin typeface="Lato"/>
                <a:ea typeface="Lato"/>
                <a:cs typeface="Lato"/>
                <a:sym typeface="Lato"/>
              </a:defRPr>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72" name="Google Shape;72;p15"/>
          <p:cNvSpPr txBox="1"/>
          <p:nvPr>
            <p:ph idx="1" type="subTitle"/>
          </p:nvPr>
        </p:nvSpPr>
        <p:spPr>
          <a:xfrm>
            <a:off x="2191200" y="1075800"/>
            <a:ext cx="4761600" cy="28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3600"/>
              <a:buFont typeface="Anton"/>
              <a:buNone/>
              <a:defRPr sz="3000">
                <a:solidFill>
                  <a:schemeClr val="accent1"/>
                </a:solidFill>
                <a:latin typeface="Fira Sans Extra Condensed Medium"/>
                <a:ea typeface="Fira Sans Extra Condensed Medium"/>
                <a:cs typeface="Fira Sans Extra Condensed Medium"/>
                <a:sym typeface="Fira Sans Extra Condensed Medium"/>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3" name="Google Shape;73;p15"/>
          <p:cNvSpPr/>
          <p:nvPr/>
        </p:nvSpPr>
        <p:spPr>
          <a:xfrm rot="5400000">
            <a:off x="4477100" y="472950"/>
            <a:ext cx="193500" cy="9147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ONLY_1_1">
    <p:bg>
      <p:bgPr>
        <a:solidFill>
          <a:schemeClr val="accent1"/>
        </a:solidFill>
      </p:bgPr>
    </p:bg>
    <p:spTree>
      <p:nvGrpSpPr>
        <p:cNvPr id="74" name="Shape 74"/>
        <p:cNvGrpSpPr/>
        <p:nvPr/>
      </p:nvGrpSpPr>
      <p:grpSpPr>
        <a:xfrm>
          <a:off x="0" y="0"/>
          <a:ext cx="0" cy="0"/>
          <a:chOff x="0" y="0"/>
          <a:chExt cx="0" cy="0"/>
        </a:xfrm>
      </p:grpSpPr>
      <p:sp>
        <p:nvSpPr>
          <p:cNvPr id="75" name="Google Shape;75;p16"/>
          <p:cNvSpPr txBox="1"/>
          <p:nvPr>
            <p:ph type="title"/>
          </p:nvPr>
        </p:nvSpPr>
        <p:spPr>
          <a:xfrm>
            <a:off x="2111025" y="1451016"/>
            <a:ext cx="2018700" cy="5037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76" name="Google Shape;76;p16"/>
          <p:cNvSpPr txBox="1"/>
          <p:nvPr>
            <p:ph idx="1" type="subTitle"/>
          </p:nvPr>
        </p:nvSpPr>
        <p:spPr>
          <a:xfrm>
            <a:off x="2111025" y="1819366"/>
            <a:ext cx="2288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7" name="Google Shape;77;p16"/>
          <p:cNvSpPr txBox="1"/>
          <p:nvPr>
            <p:ph idx="2" type="title"/>
          </p:nvPr>
        </p:nvSpPr>
        <p:spPr>
          <a:xfrm>
            <a:off x="2111025" y="2826991"/>
            <a:ext cx="2018700" cy="5037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78" name="Google Shape;78;p16"/>
          <p:cNvSpPr txBox="1"/>
          <p:nvPr>
            <p:ph idx="3" type="subTitle"/>
          </p:nvPr>
        </p:nvSpPr>
        <p:spPr>
          <a:xfrm>
            <a:off x="2111025" y="3195341"/>
            <a:ext cx="2288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 name="Google Shape;79;p16"/>
          <p:cNvSpPr txBox="1"/>
          <p:nvPr>
            <p:ph idx="4" type="title"/>
          </p:nvPr>
        </p:nvSpPr>
        <p:spPr>
          <a:xfrm>
            <a:off x="6065757" y="1451016"/>
            <a:ext cx="2018700" cy="5037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80" name="Google Shape;80;p16"/>
          <p:cNvSpPr txBox="1"/>
          <p:nvPr>
            <p:ph idx="5" type="subTitle"/>
          </p:nvPr>
        </p:nvSpPr>
        <p:spPr>
          <a:xfrm>
            <a:off x="6065757" y="1819366"/>
            <a:ext cx="2288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1" name="Google Shape;81;p16"/>
          <p:cNvSpPr txBox="1"/>
          <p:nvPr>
            <p:ph idx="6" type="title"/>
          </p:nvPr>
        </p:nvSpPr>
        <p:spPr>
          <a:xfrm>
            <a:off x="6065757" y="2826991"/>
            <a:ext cx="2018700" cy="5037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82" name="Google Shape;82;p16"/>
          <p:cNvSpPr txBox="1"/>
          <p:nvPr>
            <p:ph idx="7" type="subTitle"/>
          </p:nvPr>
        </p:nvSpPr>
        <p:spPr>
          <a:xfrm>
            <a:off x="6065757" y="3195341"/>
            <a:ext cx="2288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3" name="Google Shape;83;p16"/>
          <p:cNvSpPr txBox="1"/>
          <p:nvPr>
            <p:ph idx="8" type="title"/>
          </p:nvPr>
        </p:nvSpPr>
        <p:spPr>
          <a:xfrm>
            <a:off x="726100" y="542575"/>
            <a:ext cx="57891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4" name="Google Shape;84;p16"/>
          <p:cNvSpPr/>
          <p:nvPr/>
        </p:nvSpPr>
        <p:spPr>
          <a:xfrm>
            <a:off x="0" y="0"/>
            <a:ext cx="1935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TITLE_ONLY_1_1_1">
    <p:bg>
      <p:bgPr>
        <a:solidFill>
          <a:schemeClr val="accent1"/>
        </a:solidFill>
      </p:bgPr>
    </p:bg>
    <p:spTree>
      <p:nvGrpSpPr>
        <p:cNvPr id="85" name="Shape 85"/>
        <p:cNvGrpSpPr/>
        <p:nvPr/>
      </p:nvGrpSpPr>
      <p:grpSpPr>
        <a:xfrm>
          <a:off x="0" y="0"/>
          <a:ext cx="0" cy="0"/>
          <a:chOff x="0" y="0"/>
          <a:chExt cx="0" cy="0"/>
        </a:xfrm>
      </p:grpSpPr>
      <p:sp>
        <p:nvSpPr>
          <p:cNvPr id="86" name="Google Shape;86;p17"/>
          <p:cNvSpPr/>
          <p:nvPr/>
        </p:nvSpPr>
        <p:spPr>
          <a:xfrm>
            <a:off x="0" y="2364325"/>
            <a:ext cx="9144000" cy="2779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7"/>
          <p:cNvSpPr txBox="1"/>
          <p:nvPr>
            <p:ph type="title"/>
          </p:nvPr>
        </p:nvSpPr>
        <p:spPr>
          <a:xfrm>
            <a:off x="944486" y="3206825"/>
            <a:ext cx="1990500" cy="552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8" name="Google Shape;88;p17"/>
          <p:cNvSpPr txBox="1"/>
          <p:nvPr>
            <p:ph idx="1" type="subTitle"/>
          </p:nvPr>
        </p:nvSpPr>
        <p:spPr>
          <a:xfrm>
            <a:off x="944486" y="3687448"/>
            <a:ext cx="1990500" cy="97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7"/>
          <p:cNvSpPr txBox="1"/>
          <p:nvPr>
            <p:ph idx="2" type="title"/>
          </p:nvPr>
        </p:nvSpPr>
        <p:spPr>
          <a:xfrm>
            <a:off x="726100" y="542575"/>
            <a:ext cx="58461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0" name="Google Shape;90;p17"/>
          <p:cNvSpPr txBox="1"/>
          <p:nvPr>
            <p:ph idx="3" type="title"/>
          </p:nvPr>
        </p:nvSpPr>
        <p:spPr>
          <a:xfrm>
            <a:off x="3576750" y="3206825"/>
            <a:ext cx="1990500" cy="552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91" name="Google Shape;91;p17"/>
          <p:cNvSpPr txBox="1"/>
          <p:nvPr>
            <p:ph idx="4" type="subTitle"/>
          </p:nvPr>
        </p:nvSpPr>
        <p:spPr>
          <a:xfrm>
            <a:off x="3576750" y="3687448"/>
            <a:ext cx="1990500" cy="97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17"/>
          <p:cNvSpPr txBox="1"/>
          <p:nvPr>
            <p:ph idx="5" type="title"/>
          </p:nvPr>
        </p:nvSpPr>
        <p:spPr>
          <a:xfrm>
            <a:off x="6209014" y="3206825"/>
            <a:ext cx="1990500" cy="552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93" name="Google Shape;93;p17"/>
          <p:cNvSpPr txBox="1"/>
          <p:nvPr>
            <p:ph idx="6" type="subTitle"/>
          </p:nvPr>
        </p:nvSpPr>
        <p:spPr>
          <a:xfrm>
            <a:off x="6209014" y="3687448"/>
            <a:ext cx="1990500" cy="97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17"/>
          <p:cNvSpPr/>
          <p:nvPr/>
        </p:nvSpPr>
        <p:spPr>
          <a:xfrm rot="5400000">
            <a:off x="4475250" y="474750"/>
            <a:ext cx="193500" cy="914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BIG_NUMBER_1">
    <p:spTree>
      <p:nvGrpSpPr>
        <p:cNvPr id="95" name="Shape 95"/>
        <p:cNvGrpSpPr/>
        <p:nvPr/>
      </p:nvGrpSpPr>
      <p:grpSpPr>
        <a:xfrm>
          <a:off x="0" y="0"/>
          <a:ext cx="0" cy="0"/>
          <a:chOff x="0" y="0"/>
          <a:chExt cx="0" cy="0"/>
        </a:xfrm>
      </p:grpSpPr>
      <p:sp>
        <p:nvSpPr>
          <p:cNvPr id="96" name="Google Shape;96;p18"/>
          <p:cNvSpPr/>
          <p:nvPr/>
        </p:nvSpPr>
        <p:spPr>
          <a:xfrm>
            <a:off x="0" y="-9525"/>
            <a:ext cx="3048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p:nvPr/>
        </p:nvSpPr>
        <p:spPr>
          <a:xfrm>
            <a:off x="3048000" y="-9525"/>
            <a:ext cx="3048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8"/>
          <p:cNvSpPr/>
          <p:nvPr/>
        </p:nvSpPr>
        <p:spPr>
          <a:xfrm>
            <a:off x="6096000" y="-9525"/>
            <a:ext cx="3048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8"/>
          <p:cNvSpPr/>
          <p:nvPr/>
        </p:nvSpPr>
        <p:spPr>
          <a:xfrm rot="5400000">
            <a:off x="4475250" y="464625"/>
            <a:ext cx="193500" cy="9145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txBox="1"/>
          <p:nvPr>
            <p:ph hasCustomPrompt="1" type="title"/>
          </p:nvPr>
        </p:nvSpPr>
        <p:spPr>
          <a:xfrm>
            <a:off x="2379150" y="855725"/>
            <a:ext cx="4385700" cy="107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6000"/>
              <a:buNone/>
              <a:defRPr sz="6000">
                <a:solidFill>
                  <a:schemeClr val="accent1"/>
                </a:solidFill>
              </a:defRPr>
            </a:lvl1pPr>
            <a:lvl2pPr lvl="1" rtl="0" algn="ctr">
              <a:spcBef>
                <a:spcPts val="0"/>
              </a:spcBef>
              <a:spcAft>
                <a:spcPts val="0"/>
              </a:spcAft>
              <a:buClr>
                <a:schemeClr val="dk1"/>
              </a:buClr>
              <a:buSzPts val="6000"/>
              <a:buNone/>
              <a:defRPr sz="6000">
                <a:solidFill>
                  <a:schemeClr val="dk1"/>
                </a:solidFill>
              </a:defRPr>
            </a:lvl2pPr>
            <a:lvl3pPr lvl="2" rtl="0" algn="ctr">
              <a:spcBef>
                <a:spcPts val="0"/>
              </a:spcBef>
              <a:spcAft>
                <a:spcPts val="0"/>
              </a:spcAft>
              <a:buClr>
                <a:schemeClr val="dk1"/>
              </a:buClr>
              <a:buSzPts val="6000"/>
              <a:buNone/>
              <a:defRPr sz="6000">
                <a:solidFill>
                  <a:schemeClr val="dk1"/>
                </a:solidFill>
              </a:defRPr>
            </a:lvl3pPr>
            <a:lvl4pPr lvl="3" rtl="0" algn="ctr">
              <a:spcBef>
                <a:spcPts val="0"/>
              </a:spcBef>
              <a:spcAft>
                <a:spcPts val="0"/>
              </a:spcAft>
              <a:buClr>
                <a:schemeClr val="dk1"/>
              </a:buClr>
              <a:buSzPts val="6000"/>
              <a:buNone/>
              <a:defRPr sz="6000">
                <a:solidFill>
                  <a:schemeClr val="dk1"/>
                </a:solidFill>
              </a:defRPr>
            </a:lvl4pPr>
            <a:lvl5pPr lvl="4" rtl="0" algn="ctr">
              <a:spcBef>
                <a:spcPts val="0"/>
              </a:spcBef>
              <a:spcAft>
                <a:spcPts val="0"/>
              </a:spcAft>
              <a:buClr>
                <a:schemeClr val="dk1"/>
              </a:buClr>
              <a:buSzPts val="6000"/>
              <a:buNone/>
              <a:defRPr sz="6000">
                <a:solidFill>
                  <a:schemeClr val="dk1"/>
                </a:solidFill>
              </a:defRPr>
            </a:lvl5pPr>
            <a:lvl6pPr lvl="5" rtl="0" algn="ctr">
              <a:spcBef>
                <a:spcPts val="0"/>
              </a:spcBef>
              <a:spcAft>
                <a:spcPts val="0"/>
              </a:spcAft>
              <a:buClr>
                <a:schemeClr val="dk1"/>
              </a:buClr>
              <a:buSzPts val="6000"/>
              <a:buNone/>
              <a:defRPr sz="6000">
                <a:solidFill>
                  <a:schemeClr val="dk1"/>
                </a:solidFill>
              </a:defRPr>
            </a:lvl6pPr>
            <a:lvl7pPr lvl="6" rtl="0" algn="ctr">
              <a:spcBef>
                <a:spcPts val="0"/>
              </a:spcBef>
              <a:spcAft>
                <a:spcPts val="0"/>
              </a:spcAft>
              <a:buClr>
                <a:schemeClr val="dk1"/>
              </a:buClr>
              <a:buSzPts val="6000"/>
              <a:buNone/>
              <a:defRPr sz="6000">
                <a:solidFill>
                  <a:schemeClr val="dk1"/>
                </a:solidFill>
              </a:defRPr>
            </a:lvl7pPr>
            <a:lvl8pPr lvl="7" rtl="0" algn="ctr">
              <a:spcBef>
                <a:spcPts val="0"/>
              </a:spcBef>
              <a:spcAft>
                <a:spcPts val="0"/>
              </a:spcAft>
              <a:buClr>
                <a:schemeClr val="dk1"/>
              </a:buClr>
              <a:buSzPts val="6000"/>
              <a:buNone/>
              <a:defRPr sz="6000">
                <a:solidFill>
                  <a:schemeClr val="dk1"/>
                </a:solidFill>
              </a:defRPr>
            </a:lvl8pPr>
            <a:lvl9pPr lvl="8" rtl="0" algn="ctr">
              <a:spcBef>
                <a:spcPts val="0"/>
              </a:spcBef>
              <a:spcAft>
                <a:spcPts val="0"/>
              </a:spcAft>
              <a:buClr>
                <a:schemeClr val="dk1"/>
              </a:buClr>
              <a:buSzPts val="6000"/>
              <a:buNone/>
              <a:defRPr sz="6000">
                <a:solidFill>
                  <a:schemeClr val="dk1"/>
                </a:solidFill>
              </a:defRPr>
            </a:lvl9pPr>
          </a:lstStyle>
          <a:p>
            <a:r>
              <a:t>xx%</a:t>
            </a:r>
          </a:p>
        </p:txBody>
      </p:sp>
      <p:sp>
        <p:nvSpPr>
          <p:cNvPr id="101" name="Google Shape;101;p18"/>
          <p:cNvSpPr txBox="1"/>
          <p:nvPr>
            <p:ph idx="1" type="subTitle"/>
          </p:nvPr>
        </p:nvSpPr>
        <p:spPr>
          <a:xfrm>
            <a:off x="3296400" y="1851900"/>
            <a:ext cx="25512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 name="Google Shape;102;p18"/>
          <p:cNvSpPr txBox="1"/>
          <p:nvPr>
            <p:ph hasCustomPrompt="1" idx="2" type="title"/>
          </p:nvPr>
        </p:nvSpPr>
        <p:spPr>
          <a:xfrm>
            <a:off x="736525" y="3155575"/>
            <a:ext cx="2551500" cy="690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3600"/>
              <a:buNone/>
              <a:defRPr sz="3600"/>
            </a:lvl1pPr>
            <a:lvl2pPr lvl="1" rtl="0" algn="ctr">
              <a:spcBef>
                <a:spcPts val="0"/>
              </a:spcBef>
              <a:spcAft>
                <a:spcPts val="0"/>
              </a:spcAft>
              <a:buClr>
                <a:schemeClr val="accent6"/>
              </a:buClr>
              <a:buSzPts val="3600"/>
              <a:buNone/>
              <a:defRPr sz="3600">
                <a:solidFill>
                  <a:schemeClr val="accent6"/>
                </a:solidFill>
              </a:defRPr>
            </a:lvl2pPr>
            <a:lvl3pPr lvl="2" rtl="0" algn="ctr">
              <a:spcBef>
                <a:spcPts val="0"/>
              </a:spcBef>
              <a:spcAft>
                <a:spcPts val="0"/>
              </a:spcAft>
              <a:buClr>
                <a:schemeClr val="accent6"/>
              </a:buClr>
              <a:buSzPts val="3600"/>
              <a:buNone/>
              <a:defRPr sz="3600">
                <a:solidFill>
                  <a:schemeClr val="accent6"/>
                </a:solidFill>
              </a:defRPr>
            </a:lvl3pPr>
            <a:lvl4pPr lvl="3" rtl="0" algn="ctr">
              <a:spcBef>
                <a:spcPts val="0"/>
              </a:spcBef>
              <a:spcAft>
                <a:spcPts val="0"/>
              </a:spcAft>
              <a:buClr>
                <a:schemeClr val="accent6"/>
              </a:buClr>
              <a:buSzPts val="3600"/>
              <a:buNone/>
              <a:defRPr sz="3600">
                <a:solidFill>
                  <a:schemeClr val="accent6"/>
                </a:solidFill>
              </a:defRPr>
            </a:lvl4pPr>
            <a:lvl5pPr lvl="4" rtl="0" algn="ctr">
              <a:spcBef>
                <a:spcPts val="0"/>
              </a:spcBef>
              <a:spcAft>
                <a:spcPts val="0"/>
              </a:spcAft>
              <a:buClr>
                <a:schemeClr val="accent6"/>
              </a:buClr>
              <a:buSzPts val="3600"/>
              <a:buNone/>
              <a:defRPr sz="3600">
                <a:solidFill>
                  <a:schemeClr val="accent6"/>
                </a:solidFill>
              </a:defRPr>
            </a:lvl5pPr>
            <a:lvl6pPr lvl="5" rtl="0" algn="ctr">
              <a:spcBef>
                <a:spcPts val="0"/>
              </a:spcBef>
              <a:spcAft>
                <a:spcPts val="0"/>
              </a:spcAft>
              <a:buClr>
                <a:schemeClr val="accent6"/>
              </a:buClr>
              <a:buSzPts val="3600"/>
              <a:buNone/>
              <a:defRPr sz="3600">
                <a:solidFill>
                  <a:schemeClr val="accent6"/>
                </a:solidFill>
              </a:defRPr>
            </a:lvl6pPr>
            <a:lvl7pPr lvl="6" rtl="0" algn="ctr">
              <a:spcBef>
                <a:spcPts val="0"/>
              </a:spcBef>
              <a:spcAft>
                <a:spcPts val="0"/>
              </a:spcAft>
              <a:buClr>
                <a:schemeClr val="accent6"/>
              </a:buClr>
              <a:buSzPts val="3600"/>
              <a:buNone/>
              <a:defRPr sz="3600">
                <a:solidFill>
                  <a:schemeClr val="accent6"/>
                </a:solidFill>
              </a:defRPr>
            </a:lvl7pPr>
            <a:lvl8pPr lvl="7" rtl="0" algn="ctr">
              <a:spcBef>
                <a:spcPts val="0"/>
              </a:spcBef>
              <a:spcAft>
                <a:spcPts val="0"/>
              </a:spcAft>
              <a:buClr>
                <a:schemeClr val="accent6"/>
              </a:buClr>
              <a:buSzPts val="3600"/>
              <a:buNone/>
              <a:defRPr sz="3600">
                <a:solidFill>
                  <a:schemeClr val="accent6"/>
                </a:solidFill>
              </a:defRPr>
            </a:lvl8pPr>
            <a:lvl9pPr lvl="8" rtl="0" algn="ctr">
              <a:spcBef>
                <a:spcPts val="0"/>
              </a:spcBef>
              <a:spcAft>
                <a:spcPts val="0"/>
              </a:spcAft>
              <a:buClr>
                <a:schemeClr val="accent6"/>
              </a:buClr>
              <a:buSzPts val="3600"/>
              <a:buNone/>
              <a:defRPr sz="3600">
                <a:solidFill>
                  <a:schemeClr val="accent6"/>
                </a:solidFill>
              </a:defRPr>
            </a:lvl9pPr>
          </a:lstStyle>
          <a:p>
            <a:r>
              <a:t>xx%</a:t>
            </a:r>
          </a:p>
        </p:txBody>
      </p:sp>
      <p:sp>
        <p:nvSpPr>
          <p:cNvPr id="103" name="Google Shape;103;p18"/>
          <p:cNvSpPr txBox="1"/>
          <p:nvPr>
            <p:ph idx="3" type="subTitle"/>
          </p:nvPr>
        </p:nvSpPr>
        <p:spPr>
          <a:xfrm>
            <a:off x="736525" y="3831575"/>
            <a:ext cx="2551500" cy="5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 name="Google Shape;104;p18"/>
          <p:cNvSpPr txBox="1"/>
          <p:nvPr>
            <p:ph hasCustomPrompt="1" idx="4" type="title"/>
          </p:nvPr>
        </p:nvSpPr>
        <p:spPr>
          <a:xfrm>
            <a:off x="5855975" y="3155575"/>
            <a:ext cx="2551500" cy="6903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accent6"/>
              </a:buClr>
              <a:buSzPts val="3600"/>
              <a:buNone/>
              <a:defRPr sz="3600"/>
            </a:lvl1pPr>
            <a:lvl2pPr lvl="1" rtl="0" algn="ctr">
              <a:spcBef>
                <a:spcPts val="0"/>
              </a:spcBef>
              <a:spcAft>
                <a:spcPts val="0"/>
              </a:spcAft>
              <a:buClr>
                <a:schemeClr val="accent6"/>
              </a:buClr>
              <a:buSzPts val="3600"/>
              <a:buNone/>
              <a:defRPr sz="3600">
                <a:solidFill>
                  <a:schemeClr val="accent6"/>
                </a:solidFill>
              </a:defRPr>
            </a:lvl2pPr>
            <a:lvl3pPr lvl="2" rtl="0" algn="ctr">
              <a:spcBef>
                <a:spcPts val="0"/>
              </a:spcBef>
              <a:spcAft>
                <a:spcPts val="0"/>
              </a:spcAft>
              <a:buClr>
                <a:schemeClr val="accent6"/>
              </a:buClr>
              <a:buSzPts val="3600"/>
              <a:buNone/>
              <a:defRPr sz="3600">
                <a:solidFill>
                  <a:schemeClr val="accent6"/>
                </a:solidFill>
              </a:defRPr>
            </a:lvl3pPr>
            <a:lvl4pPr lvl="3" rtl="0" algn="ctr">
              <a:spcBef>
                <a:spcPts val="0"/>
              </a:spcBef>
              <a:spcAft>
                <a:spcPts val="0"/>
              </a:spcAft>
              <a:buClr>
                <a:schemeClr val="accent6"/>
              </a:buClr>
              <a:buSzPts val="3600"/>
              <a:buNone/>
              <a:defRPr sz="3600">
                <a:solidFill>
                  <a:schemeClr val="accent6"/>
                </a:solidFill>
              </a:defRPr>
            </a:lvl4pPr>
            <a:lvl5pPr lvl="4" rtl="0" algn="ctr">
              <a:spcBef>
                <a:spcPts val="0"/>
              </a:spcBef>
              <a:spcAft>
                <a:spcPts val="0"/>
              </a:spcAft>
              <a:buClr>
                <a:schemeClr val="accent6"/>
              </a:buClr>
              <a:buSzPts val="3600"/>
              <a:buNone/>
              <a:defRPr sz="3600">
                <a:solidFill>
                  <a:schemeClr val="accent6"/>
                </a:solidFill>
              </a:defRPr>
            </a:lvl5pPr>
            <a:lvl6pPr lvl="5" rtl="0" algn="ctr">
              <a:spcBef>
                <a:spcPts val="0"/>
              </a:spcBef>
              <a:spcAft>
                <a:spcPts val="0"/>
              </a:spcAft>
              <a:buClr>
                <a:schemeClr val="accent6"/>
              </a:buClr>
              <a:buSzPts val="3600"/>
              <a:buNone/>
              <a:defRPr sz="3600">
                <a:solidFill>
                  <a:schemeClr val="accent6"/>
                </a:solidFill>
              </a:defRPr>
            </a:lvl6pPr>
            <a:lvl7pPr lvl="6" rtl="0" algn="ctr">
              <a:spcBef>
                <a:spcPts val="0"/>
              </a:spcBef>
              <a:spcAft>
                <a:spcPts val="0"/>
              </a:spcAft>
              <a:buClr>
                <a:schemeClr val="accent6"/>
              </a:buClr>
              <a:buSzPts val="3600"/>
              <a:buNone/>
              <a:defRPr sz="3600">
                <a:solidFill>
                  <a:schemeClr val="accent6"/>
                </a:solidFill>
              </a:defRPr>
            </a:lvl7pPr>
            <a:lvl8pPr lvl="7" rtl="0" algn="ctr">
              <a:spcBef>
                <a:spcPts val="0"/>
              </a:spcBef>
              <a:spcAft>
                <a:spcPts val="0"/>
              </a:spcAft>
              <a:buClr>
                <a:schemeClr val="accent6"/>
              </a:buClr>
              <a:buSzPts val="3600"/>
              <a:buNone/>
              <a:defRPr sz="3600">
                <a:solidFill>
                  <a:schemeClr val="accent6"/>
                </a:solidFill>
              </a:defRPr>
            </a:lvl8pPr>
            <a:lvl9pPr lvl="8" rtl="0" algn="ctr">
              <a:spcBef>
                <a:spcPts val="0"/>
              </a:spcBef>
              <a:spcAft>
                <a:spcPts val="0"/>
              </a:spcAft>
              <a:buClr>
                <a:schemeClr val="accent6"/>
              </a:buClr>
              <a:buSzPts val="3600"/>
              <a:buNone/>
              <a:defRPr sz="3600">
                <a:solidFill>
                  <a:schemeClr val="accent6"/>
                </a:solidFill>
              </a:defRPr>
            </a:lvl9pPr>
          </a:lstStyle>
          <a:p>
            <a:r>
              <a:t>xx%</a:t>
            </a:r>
          </a:p>
        </p:txBody>
      </p:sp>
      <p:sp>
        <p:nvSpPr>
          <p:cNvPr id="105" name="Google Shape;105;p18"/>
          <p:cNvSpPr txBox="1"/>
          <p:nvPr>
            <p:ph idx="5" type="subTitle"/>
          </p:nvPr>
        </p:nvSpPr>
        <p:spPr>
          <a:xfrm>
            <a:off x="5855975" y="3831575"/>
            <a:ext cx="2551500" cy="50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TITLE_ONLY_1_1_1_2">
    <p:bg>
      <p:bgPr>
        <a:solidFill>
          <a:schemeClr val="accent5"/>
        </a:solidFill>
      </p:bgPr>
    </p:bg>
    <p:spTree>
      <p:nvGrpSpPr>
        <p:cNvPr id="106" name="Shape 106"/>
        <p:cNvGrpSpPr/>
        <p:nvPr/>
      </p:nvGrpSpPr>
      <p:grpSpPr>
        <a:xfrm>
          <a:off x="0" y="0"/>
          <a:ext cx="0" cy="0"/>
          <a:chOff x="0" y="0"/>
          <a:chExt cx="0" cy="0"/>
        </a:xfrm>
      </p:grpSpPr>
      <p:sp>
        <p:nvSpPr>
          <p:cNvPr id="107" name="Google Shape;107;p19"/>
          <p:cNvSpPr txBox="1"/>
          <p:nvPr>
            <p:ph type="title"/>
          </p:nvPr>
        </p:nvSpPr>
        <p:spPr>
          <a:xfrm>
            <a:off x="726100" y="542575"/>
            <a:ext cx="37290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8" name="Google Shape;108;p19"/>
          <p:cNvSpPr/>
          <p:nvPr/>
        </p:nvSpPr>
        <p:spPr>
          <a:xfrm rot="10800000">
            <a:off x="0" y="300"/>
            <a:ext cx="193500" cy="5142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TITLE_ONLY_2">
    <p:bg>
      <p:bgPr>
        <a:solidFill>
          <a:schemeClr val="accent1"/>
        </a:solidFill>
      </p:bgPr>
    </p:bg>
    <p:spTree>
      <p:nvGrpSpPr>
        <p:cNvPr id="109" name="Shape 109"/>
        <p:cNvGrpSpPr/>
        <p:nvPr/>
      </p:nvGrpSpPr>
      <p:grpSpPr>
        <a:xfrm>
          <a:off x="0" y="0"/>
          <a:ext cx="0" cy="0"/>
          <a:chOff x="0" y="0"/>
          <a:chExt cx="0" cy="0"/>
        </a:xfrm>
      </p:grpSpPr>
      <p:sp>
        <p:nvSpPr>
          <p:cNvPr id="110" name="Google Shape;110;p20"/>
          <p:cNvSpPr txBox="1"/>
          <p:nvPr>
            <p:ph type="title"/>
          </p:nvPr>
        </p:nvSpPr>
        <p:spPr>
          <a:xfrm>
            <a:off x="726100" y="542575"/>
            <a:ext cx="33267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20"/>
          <p:cNvSpPr txBox="1"/>
          <p:nvPr>
            <p:ph idx="2" type="title"/>
          </p:nvPr>
        </p:nvSpPr>
        <p:spPr>
          <a:xfrm>
            <a:off x="6484467" y="1479792"/>
            <a:ext cx="2018700" cy="503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600"/>
              <a:buNone/>
              <a:defRPr sz="1800"/>
            </a:lvl1pPr>
            <a:lvl2pPr lvl="1" rtl="0">
              <a:spcBef>
                <a:spcPts val="0"/>
              </a:spcBef>
              <a:spcAft>
                <a:spcPts val="0"/>
              </a:spcAft>
              <a:buClr>
                <a:schemeClr val="lt1"/>
              </a:buClr>
              <a:buSzPts val="1400"/>
              <a:buNone/>
              <a:defRPr sz="1400">
                <a:solidFill>
                  <a:schemeClr val="lt1"/>
                </a:solidFill>
              </a:defRPr>
            </a:lvl2pPr>
            <a:lvl3pPr lvl="2" rtl="0">
              <a:spcBef>
                <a:spcPts val="0"/>
              </a:spcBef>
              <a:spcAft>
                <a:spcPts val="0"/>
              </a:spcAft>
              <a:buClr>
                <a:schemeClr val="lt1"/>
              </a:buClr>
              <a:buSzPts val="1400"/>
              <a:buNone/>
              <a:defRPr sz="1400">
                <a:solidFill>
                  <a:schemeClr val="lt1"/>
                </a:solidFill>
              </a:defRPr>
            </a:lvl3pPr>
            <a:lvl4pPr lvl="3" rtl="0">
              <a:spcBef>
                <a:spcPts val="0"/>
              </a:spcBef>
              <a:spcAft>
                <a:spcPts val="0"/>
              </a:spcAft>
              <a:buClr>
                <a:schemeClr val="lt1"/>
              </a:buClr>
              <a:buSzPts val="1400"/>
              <a:buNone/>
              <a:defRPr sz="1400">
                <a:solidFill>
                  <a:schemeClr val="lt1"/>
                </a:solidFill>
              </a:defRPr>
            </a:lvl4pPr>
            <a:lvl5pPr lvl="4" rtl="0">
              <a:spcBef>
                <a:spcPts val="0"/>
              </a:spcBef>
              <a:spcAft>
                <a:spcPts val="0"/>
              </a:spcAft>
              <a:buClr>
                <a:schemeClr val="lt1"/>
              </a:buClr>
              <a:buSzPts val="1400"/>
              <a:buNone/>
              <a:defRPr sz="1400">
                <a:solidFill>
                  <a:schemeClr val="lt1"/>
                </a:solidFill>
              </a:defRPr>
            </a:lvl5pPr>
            <a:lvl6pPr lvl="5" rtl="0">
              <a:spcBef>
                <a:spcPts val="0"/>
              </a:spcBef>
              <a:spcAft>
                <a:spcPts val="0"/>
              </a:spcAft>
              <a:buClr>
                <a:schemeClr val="lt1"/>
              </a:buClr>
              <a:buSzPts val="1400"/>
              <a:buNone/>
              <a:defRPr sz="1400">
                <a:solidFill>
                  <a:schemeClr val="lt1"/>
                </a:solidFill>
              </a:defRPr>
            </a:lvl6pPr>
            <a:lvl7pPr lvl="6" rtl="0">
              <a:spcBef>
                <a:spcPts val="0"/>
              </a:spcBef>
              <a:spcAft>
                <a:spcPts val="0"/>
              </a:spcAft>
              <a:buClr>
                <a:schemeClr val="lt1"/>
              </a:buClr>
              <a:buSzPts val="1400"/>
              <a:buNone/>
              <a:defRPr sz="1400">
                <a:solidFill>
                  <a:schemeClr val="lt1"/>
                </a:solidFill>
              </a:defRPr>
            </a:lvl7pPr>
            <a:lvl8pPr lvl="7" rtl="0">
              <a:spcBef>
                <a:spcPts val="0"/>
              </a:spcBef>
              <a:spcAft>
                <a:spcPts val="0"/>
              </a:spcAft>
              <a:buClr>
                <a:schemeClr val="lt1"/>
              </a:buClr>
              <a:buSzPts val="1400"/>
              <a:buNone/>
              <a:defRPr sz="1400">
                <a:solidFill>
                  <a:schemeClr val="lt1"/>
                </a:solidFill>
              </a:defRPr>
            </a:lvl8pPr>
            <a:lvl9pPr lvl="8" rtl="0">
              <a:spcBef>
                <a:spcPts val="0"/>
              </a:spcBef>
              <a:spcAft>
                <a:spcPts val="0"/>
              </a:spcAft>
              <a:buClr>
                <a:schemeClr val="lt1"/>
              </a:buClr>
              <a:buSzPts val="1400"/>
              <a:buNone/>
              <a:defRPr sz="1400">
                <a:solidFill>
                  <a:schemeClr val="lt1"/>
                </a:solidFill>
              </a:defRPr>
            </a:lvl9pPr>
          </a:lstStyle>
          <a:p/>
        </p:txBody>
      </p:sp>
      <p:sp>
        <p:nvSpPr>
          <p:cNvPr id="112" name="Google Shape;112;p20"/>
          <p:cNvSpPr txBox="1"/>
          <p:nvPr>
            <p:ph idx="1" type="subTitle"/>
          </p:nvPr>
        </p:nvSpPr>
        <p:spPr>
          <a:xfrm>
            <a:off x="6484463" y="1848134"/>
            <a:ext cx="2102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113" name="Google Shape;113;p20"/>
          <p:cNvSpPr txBox="1"/>
          <p:nvPr>
            <p:ph idx="3" type="title"/>
          </p:nvPr>
        </p:nvSpPr>
        <p:spPr>
          <a:xfrm>
            <a:off x="6484467" y="3008167"/>
            <a:ext cx="2018700" cy="5037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14" name="Google Shape;114;p20"/>
          <p:cNvSpPr txBox="1"/>
          <p:nvPr>
            <p:ph idx="4" type="subTitle"/>
          </p:nvPr>
        </p:nvSpPr>
        <p:spPr>
          <a:xfrm>
            <a:off x="6484463" y="3376509"/>
            <a:ext cx="2102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5" name="Google Shape;115;p20"/>
          <p:cNvSpPr/>
          <p:nvPr/>
        </p:nvSpPr>
        <p:spPr>
          <a:xfrm rot="10800000">
            <a:off x="0" y="300"/>
            <a:ext cx="193500" cy="5142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5"/>
        </a:solidFill>
      </p:bgPr>
    </p:bg>
    <p:spTree>
      <p:nvGrpSpPr>
        <p:cNvPr id="12" name="Shape 12"/>
        <p:cNvGrpSpPr/>
        <p:nvPr/>
      </p:nvGrpSpPr>
      <p:grpSpPr>
        <a:xfrm>
          <a:off x="0" y="0"/>
          <a:ext cx="0" cy="0"/>
          <a:chOff x="0" y="0"/>
          <a:chExt cx="0" cy="0"/>
        </a:xfrm>
      </p:grpSpPr>
      <p:sp>
        <p:nvSpPr>
          <p:cNvPr id="13" name="Google Shape;13;p3"/>
          <p:cNvSpPr txBox="1"/>
          <p:nvPr>
            <p:ph hasCustomPrompt="1" type="title"/>
          </p:nvPr>
        </p:nvSpPr>
        <p:spPr>
          <a:xfrm>
            <a:off x="2734650" y="1397500"/>
            <a:ext cx="3674700" cy="83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6"/>
              </a:buClr>
              <a:buSzPts val="4800"/>
              <a:buNone/>
              <a:defRPr sz="4800">
                <a:solidFill>
                  <a:schemeClr val="accent1"/>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14" name="Google Shape;14;p3"/>
          <p:cNvSpPr txBox="1"/>
          <p:nvPr>
            <p:ph idx="2" type="title"/>
          </p:nvPr>
        </p:nvSpPr>
        <p:spPr>
          <a:xfrm>
            <a:off x="2549400" y="2231022"/>
            <a:ext cx="4045200" cy="833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4800"/>
              <a:buNone/>
              <a:defRPr sz="4800"/>
            </a:lvl1pPr>
            <a:lvl2pPr lvl="1" rtl="0" algn="ctr">
              <a:spcBef>
                <a:spcPts val="0"/>
              </a:spcBef>
              <a:spcAft>
                <a:spcPts val="0"/>
              </a:spcAft>
              <a:buClr>
                <a:schemeClr val="accent6"/>
              </a:buClr>
              <a:buSzPts val="4200"/>
              <a:buNone/>
              <a:defRPr sz="4200">
                <a:solidFill>
                  <a:schemeClr val="accent6"/>
                </a:solidFill>
              </a:defRPr>
            </a:lvl2pPr>
            <a:lvl3pPr lvl="2" rtl="0" algn="ctr">
              <a:spcBef>
                <a:spcPts val="0"/>
              </a:spcBef>
              <a:spcAft>
                <a:spcPts val="0"/>
              </a:spcAft>
              <a:buClr>
                <a:schemeClr val="accent6"/>
              </a:buClr>
              <a:buSzPts val="4200"/>
              <a:buNone/>
              <a:defRPr sz="4200">
                <a:solidFill>
                  <a:schemeClr val="accent6"/>
                </a:solidFill>
              </a:defRPr>
            </a:lvl3pPr>
            <a:lvl4pPr lvl="3" rtl="0" algn="ctr">
              <a:spcBef>
                <a:spcPts val="0"/>
              </a:spcBef>
              <a:spcAft>
                <a:spcPts val="0"/>
              </a:spcAft>
              <a:buClr>
                <a:schemeClr val="accent6"/>
              </a:buClr>
              <a:buSzPts val="4200"/>
              <a:buNone/>
              <a:defRPr sz="4200">
                <a:solidFill>
                  <a:schemeClr val="accent6"/>
                </a:solidFill>
              </a:defRPr>
            </a:lvl4pPr>
            <a:lvl5pPr lvl="4" rtl="0" algn="ctr">
              <a:spcBef>
                <a:spcPts val="0"/>
              </a:spcBef>
              <a:spcAft>
                <a:spcPts val="0"/>
              </a:spcAft>
              <a:buClr>
                <a:schemeClr val="accent6"/>
              </a:buClr>
              <a:buSzPts val="4200"/>
              <a:buNone/>
              <a:defRPr sz="4200">
                <a:solidFill>
                  <a:schemeClr val="accent6"/>
                </a:solidFill>
              </a:defRPr>
            </a:lvl5pPr>
            <a:lvl6pPr lvl="5" rtl="0" algn="ctr">
              <a:spcBef>
                <a:spcPts val="0"/>
              </a:spcBef>
              <a:spcAft>
                <a:spcPts val="0"/>
              </a:spcAft>
              <a:buClr>
                <a:schemeClr val="accent6"/>
              </a:buClr>
              <a:buSzPts val="4200"/>
              <a:buNone/>
              <a:defRPr sz="4200">
                <a:solidFill>
                  <a:schemeClr val="accent6"/>
                </a:solidFill>
              </a:defRPr>
            </a:lvl6pPr>
            <a:lvl7pPr lvl="6" rtl="0" algn="ctr">
              <a:spcBef>
                <a:spcPts val="0"/>
              </a:spcBef>
              <a:spcAft>
                <a:spcPts val="0"/>
              </a:spcAft>
              <a:buClr>
                <a:schemeClr val="accent6"/>
              </a:buClr>
              <a:buSzPts val="4200"/>
              <a:buNone/>
              <a:defRPr sz="4200">
                <a:solidFill>
                  <a:schemeClr val="accent6"/>
                </a:solidFill>
              </a:defRPr>
            </a:lvl7pPr>
            <a:lvl8pPr lvl="7" rtl="0" algn="ctr">
              <a:spcBef>
                <a:spcPts val="0"/>
              </a:spcBef>
              <a:spcAft>
                <a:spcPts val="0"/>
              </a:spcAft>
              <a:buClr>
                <a:schemeClr val="accent6"/>
              </a:buClr>
              <a:buSzPts val="4200"/>
              <a:buNone/>
              <a:defRPr sz="4200">
                <a:solidFill>
                  <a:schemeClr val="accent6"/>
                </a:solidFill>
              </a:defRPr>
            </a:lvl8pPr>
            <a:lvl9pPr lvl="8" rtl="0" algn="ctr">
              <a:spcBef>
                <a:spcPts val="0"/>
              </a:spcBef>
              <a:spcAft>
                <a:spcPts val="0"/>
              </a:spcAft>
              <a:buClr>
                <a:schemeClr val="accent6"/>
              </a:buClr>
              <a:buSzPts val="4200"/>
              <a:buNone/>
              <a:defRPr sz="4200">
                <a:solidFill>
                  <a:schemeClr val="accent6"/>
                </a:solidFill>
              </a:defRPr>
            </a:lvl9pPr>
          </a:lstStyle>
          <a:p/>
        </p:txBody>
      </p:sp>
      <p:sp>
        <p:nvSpPr>
          <p:cNvPr id="15" name="Google Shape;15;p3"/>
          <p:cNvSpPr txBox="1"/>
          <p:nvPr>
            <p:ph idx="1" type="subTitle"/>
          </p:nvPr>
        </p:nvSpPr>
        <p:spPr>
          <a:xfrm>
            <a:off x="3210600" y="2968000"/>
            <a:ext cx="2722800" cy="73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800"/>
              <a:buNone/>
              <a:defRPr/>
            </a:lvl1pPr>
            <a:lvl2pPr lvl="1" rtl="0" algn="ctr">
              <a:lnSpc>
                <a:spcPct val="100000"/>
              </a:lnSpc>
              <a:spcBef>
                <a:spcPts val="0"/>
              </a:spcBef>
              <a:spcAft>
                <a:spcPts val="0"/>
              </a:spcAft>
              <a:buClr>
                <a:schemeClr val="accent6"/>
              </a:buClr>
              <a:buSzPts val="2100"/>
              <a:buNone/>
              <a:defRPr sz="2100">
                <a:solidFill>
                  <a:schemeClr val="accent6"/>
                </a:solidFill>
              </a:defRPr>
            </a:lvl2pPr>
            <a:lvl3pPr lvl="2" rtl="0" algn="ctr">
              <a:lnSpc>
                <a:spcPct val="100000"/>
              </a:lnSpc>
              <a:spcBef>
                <a:spcPts val="0"/>
              </a:spcBef>
              <a:spcAft>
                <a:spcPts val="0"/>
              </a:spcAft>
              <a:buClr>
                <a:schemeClr val="accent6"/>
              </a:buClr>
              <a:buSzPts val="2100"/>
              <a:buNone/>
              <a:defRPr sz="2100">
                <a:solidFill>
                  <a:schemeClr val="accent6"/>
                </a:solidFill>
              </a:defRPr>
            </a:lvl3pPr>
            <a:lvl4pPr lvl="3" rtl="0" algn="ctr">
              <a:lnSpc>
                <a:spcPct val="100000"/>
              </a:lnSpc>
              <a:spcBef>
                <a:spcPts val="0"/>
              </a:spcBef>
              <a:spcAft>
                <a:spcPts val="0"/>
              </a:spcAft>
              <a:buClr>
                <a:schemeClr val="accent6"/>
              </a:buClr>
              <a:buSzPts val="2100"/>
              <a:buNone/>
              <a:defRPr sz="2100">
                <a:solidFill>
                  <a:schemeClr val="accent6"/>
                </a:solidFill>
              </a:defRPr>
            </a:lvl4pPr>
            <a:lvl5pPr lvl="4" rtl="0" algn="ctr">
              <a:lnSpc>
                <a:spcPct val="100000"/>
              </a:lnSpc>
              <a:spcBef>
                <a:spcPts val="0"/>
              </a:spcBef>
              <a:spcAft>
                <a:spcPts val="0"/>
              </a:spcAft>
              <a:buClr>
                <a:schemeClr val="accent6"/>
              </a:buClr>
              <a:buSzPts val="2100"/>
              <a:buNone/>
              <a:defRPr sz="2100">
                <a:solidFill>
                  <a:schemeClr val="accent6"/>
                </a:solidFill>
              </a:defRPr>
            </a:lvl5pPr>
            <a:lvl6pPr lvl="5" rtl="0" algn="ctr">
              <a:lnSpc>
                <a:spcPct val="100000"/>
              </a:lnSpc>
              <a:spcBef>
                <a:spcPts val="0"/>
              </a:spcBef>
              <a:spcAft>
                <a:spcPts val="0"/>
              </a:spcAft>
              <a:buClr>
                <a:schemeClr val="accent6"/>
              </a:buClr>
              <a:buSzPts val="2100"/>
              <a:buNone/>
              <a:defRPr sz="2100">
                <a:solidFill>
                  <a:schemeClr val="accent6"/>
                </a:solidFill>
              </a:defRPr>
            </a:lvl6pPr>
            <a:lvl7pPr lvl="6" rtl="0" algn="ctr">
              <a:lnSpc>
                <a:spcPct val="100000"/>
              </a:lnSpc>
              <a:spcBef>
                <a:spcPts val="0"/>
              </a:spcBef>
              <a:spcAft>
                <a:spcPts val="0"/>
              </a:spcAft>
              <a:buClr>
                <a:schemeClr val="accent6"/>
              </a:buClr>
              <a:buSzPts val="2100"/>
              <a:buNone/>
              <a:defRPr sz="2100">
                <a:solidFill>
                  <a:schemeClr val="accent6"/>
                </a:solidFill>
              </a:defRPr>
            </a:lvl7pPr>
            <a:lvl8pPr lvl="7" rtl="0" algn="ctr">
              <a:lnSpc>
                <a:spcPct val="100000"/>
              </a:lnSpc>
              <a:spcBef>
                <a:spcPts val="0"/>
              </a:spcBef>
              <a:spcAft>
                <a:spcPts val="0"/>
              </a:spcAft>
              <a:buClr>
                <a:schemeClr val="accent6"/>
              </a:buClr>
              <a:buSzPts val="2100"/>
              <a:buNone/>
              <a:defRPr sz="2100">
                <a:solidFill>
                  <a:schemeClr val="accent6"/>
                </a:solidFill>
              </a:defRPr>
            </a:lvl8pPr>
            <a:lvl9pPr lvl="8" rtl="0" algn="ctr">
              <a:lnSpc>
                <a:spcPct val="100000"/>
              </a:lnSpc>
              <a:spcBef>
                <a:spcPts val="0"/>
              </a:spcBef>
              <a:spcAft>
                <a:spcPts val="0"/>
              </a:spcAft>
              <a:buClr>
                <a:schemeClr val="accent6"/>
              </a:buClr>
              <a:buSzPts val="2100"/>
              <a:buNone/>
              <a:defRPr sz="2100">
                <a:solidFill>
                  <a:schemeClr val="accent6"/>
                </a:solidFill>
              </a:defRPr>
            </a:lvl9pPr>
          </a:lstStyle>
          <a:p/>
        </p:txBody>
      </p:sp>
      <p:sp>
        <p:nvSpPr>
          <p:cNvPr id="16" name="Google Shape;16;p3"/>
          <p:cNvSpPr/>
          <p:nvPr/>
        </p:nvSpPr>
        <p:spPr>
          <a:xfrm rot="5400000">
            <a:off x="4475250" y="474750"/>
            <a:ext cx="193500" cy="91440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umns">
  <p:cSld name="TITLE_ONLY_2_1">
    <p:bg>
      <p:bgPr>
        <a:solidFill>
          <a:schemeClr val="accent2"/>
        </a:solidFill>
      </p:bgPr>
    </p:bg>
    <p:spTree>
      <p:nvGrpSpPr>
        <p:cNvPr id="116" name="Shape 116"/>
        <p:cNvGrpSpPr/>
        <p:nvPr/>
      </p:nvGrpSpPr>
      <p:grpSpPr>
        <a:xfrm>
          <a:off x="0" y="0"/>
          <a:ext cx="0" cy="0"/>
          <a:chOff x="0" y="0"/>
          <a:chExt cx="0" cy="0"/>
        </a:xfrm>
      </p:grpSpPr>
      <p:sp>
        <p:nvSpPr>
          <p:cNvPr id="117" name="Google Shape;117;p21"/>
          <p:cNvSpPr txBox="1"/>
          <p:nvPr>
            <p:ph type="title"/>
          </p:nvPr>
        </p:nvSpPr>
        <p:spPr>
          <a:xfrm>
            <a:off x="726100" y="542575"/>
            <a:ext cx="21447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8" name="Google Shape;118;p21"/>
          <p:cNvSpPr/>
          <p:nvPr/>
        </p:nvSpPr>
        <p:spPr>
          <a:xfrm rot="5400000">
            <a:off x="4494300" y="455700"/>
            <a:ext cx="193500" cy="918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1"/>
          <p:cNvSpPr txBox="1"/>
          <p:nvPr>
            <p:ph idx="2" type="title"/>
          </p:nvPr>
        </p:nvSpPr>
        <p:spPr>
          <a:xfrm>
            <a:off x="4531278" y="3360391"/>
            <a:ext cx="2018700" cy="50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20" name="Google Shape;120;p21"/>
          <p:cNvSpPr txBox="1"/>
          <p:nvPr>
            <p:ph idx="1" type="subTitle"/>
          </p:nvPr>
        </p:nvSpPr>
        <p:spPr>
          <a:xfrm>
            <a:off x="4661778" y="3728750"/>
            <a:ext cx="1757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1" name="Google Shape;121;p21"/>
          <p:cNvSpPr txBox="1"/>
          <p:nvPr>
            <p:ph idx="3" type="title"/>
          </p:nvPr>
        </p:nvSpPr>
        <p:spPr>
          <a:xfrm>
            <a:off x="2594022" y="3360391"/>
            <a:ext cx="2018700" cy="50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22" name="Google Shape;122;p21"/>
          <p:cNvSpPr txBox="1"/>
          <p:nvPr>
            <p:ph idx="4" type="subTitle"/>
          </p:nvPr>
        </p:nvSpPr>
        <p:spPr>
          <a:xfrm>
            <a:off x="2724522" y="3728750"/>
            <a:ext cx="1757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3" name="Google Shape;123;p21"/>
          <p:cNvSpPr txBox="1"/>
          <p:nvPr>
            <p:ph idx="5" type="title"/>
          </p:nvPr>
        </p:nvSpPr>
        <p:spPr>
          <a:xfrm>
            <a:off x="656766" y="3360391"/>
            <a:ext cx="2018700" cy="50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24" name="Google Shape;124;p21"/>
          <p:cNvSpPr txBox="1"/>
          <p:nvPr>
            <p:ph idx="6" type="subTitle"/>
          </p:nvPr>
        </p:nvSpPr>
        <p:spPr>
          <a:xfrm>
            <a:off x="787266" y="3728750"/>
            <a:ext cx="1757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5" name="Google Shape;125;p21"/>
          <p:cNvSpPr txBox="1"/>
          <p:nvPr>
            <p:ph idx="7" type="title"/>
          </p:nvPr>
        </p:nvSpPr>
        <p:spPr>
          <a:xfrm>
            <a:off x="6468534" y="3353225"/>
            <a:ext cx="2018700" cy="50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26" name="Google Shape;126;p21"/>
          <p:cNvSpPr txBox="1"/>
          <p:nvPr>
            <p:ph idx="8" type="subTitle"/>
          </p:nvPr>
        </p:nvSpPr>
        <p:spPr>
          <a:xfrm>
            <a:off x="6599034" y="3724375"/>
            <a:ext cx="1757700" cy="57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p:cSld name="SECTION_TITLE_AND_DESCRIPTION_2_1">
    <p:bg>
      <p:bgPr>
        <a:solidFill>
          <a:schemeClr val="accent1"/>
        </a:solidFill>
      </p:bgPr>
    </p:bg>
    <p:spTree>
      <p:nvGrpSpPr>
        <p:cNvPr id="127" name="Shape 127"/>
        <p:cNvGrpSpPr/>
        <p:nvPr/>
      </p:nvGrpSpPr>
      <p:grpSpPr>
        <a:xfrm>
          <a:off x="0" y="0"/>
          <a:ext cx="0" cy="0"/>
          <a:chOff x="0" y="0"/>
          <a:chExt cx="0" cy="0"/>
        </a:xfrm>
      </p:grpSpPr>
      <p:sp>
        <p:nvSpPr>
          <p:cNvPr id="128" name="Google Shape;128;p22"/>
          <p:cNvSpPr txBox="1"/>
          <p:nvPr>
            <p:ph idx="1" type="subTitle"/>
          </p:nvPr>
        </p:nvSpPr>
        <p:spPr>
          <a:xfrm>
            <a:off x="726100" y="1824300"/>
            <a:ext cx="2969100" cy="149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100"/>
              <a:buFont typeface="Anton"/>
              <a:buNone/>
              <a:defRPr sz="2100">
                <a:latin typeface="Anton"/>
                <a:ea typeface="Anton"/>
                <a:cs typeface="Anton"/>
                <a:sym typeface="Anton"/>
              </a:defRPr>
            </a:lvl2pPr>
            <a:lvl3pPr lvl="2" rtl="0">
              <a:lnSpc>
                <a:spcPct val="100000"/>
              </a:lnSpc>
              <a:spcBef>
                <a:spcPts val="0"/>
              </a:spcBef>
              <a:spcAft>
                <a:spcPts val="0"/>
              </a:spcAft>
              <a:buSzPts val="2100"/>
              <a:buFont typeface="Anton"/>
              <a:buNone/>
              <a:defRPr sz="2100">
                <a:latin typeface="Anton"/>
                <a:ea typeface="Anton"/>
                <a:cs typeface="Anton"/>
                <a:sym typeface="Anton"/>
              </a:defRPr>
            </a:lvl3pPr>
            <a:lvl4pPr lvl="3" rtl="0">
              <a:lnSpc>
                <a:spcPct val="100000"/>
              </a:lnSpc>
              <a:spcBef>
                <a:spcPts val="0"/>
              </a:spcBef>
              <a:spcAft>
                <a:spcPts val="0"/>
              </a:spcAft>
              <a:buSzPts val="2100"/>
              <a:buFont typeface="Anton"/>
              <a:buNone/>
              <a:defRPr sz="2100">
                <a:latin typeface="Anton"/>
                <a:ea typeface="Anton"/>
                <a:cs typeface="Anton"/>
                <a:sym typeface="Anton"/>
              </a:defRPr>
            </a:lvl4pPr>
            <a:lvl5pPr lvl="4" rtl="0">
              <a:lnSpc>
                <a:spcPct val="100000"/>
              </a:lnSpc>
              <a:spcBef>
                <a:spcPts val="0"/>
              </a:spcBef>
              <a:spcAft>
                <a:spcPts val="0"/>
              </a:spcAft>
              <a:buSzPts val="2100"/>
              <a:buFont typeface="Anton"/>
              <a:buNone/>
              <a:defRPr sz="2100">
                <a:latin typeface="Anton"/>
                <a:ea typeface="Anton"/>
                <a:cs typeface="Anton"/>
                <a:sym typeface="Anton"/>
              </a:defRPr>
            </a:lvl5pPr>
            <a:lvl6pPr lvl="5" rtl="0">
              <a:lnSpc>
                <a:spcPct val="100000"/>
              </a:lnSpc>
              <a:spcBef>
                <a:spcPts val="0"/>
              </a:spcBef>
              <a:spcAft>
                <a:spcPts val="0"/>
              </a:spcAft>
              <a:buSzPts val="2100"/>
              <a:buFont typeface="Anton"/>
              <a:buNone/>
              <a:defRPr sz="2100">
                <a:latin typeface="Anton"/>
                <a:ea typeface="Anton"/>
                <a:cs typeface="Anton"/>
                <a:sym typeface="Anton"/>
              </a:defRPr>
            </a:lvl6pPr>
            <a:lvl7pPr lvl="6" rtl="0">
              <a:lnSpc>
                <a:spcPct val="100000"/>
              </a:lnSpc>
              <a:spcBef>
                <a:spcPts val="0"/>
              </a:spcBef>
              <a:spcAft>
                <a:spcPts val="0"/>
              </a:spcAft>
              <a:buSzPts val="2100"/>
              <a:buFont typeface="Anton"/>
              <a:buNone/>
              <a:defRPr sz="2100">
                <a:latin typeface="Anton"/>
                <a:ea typeface="Anton"/>
                <a:cs typeface="Anton"/>
                <a:sym typeface="Anton"/>
              </a:defRPr>
            </a:lvl7pPr>
            <a:lvl8pPr lvl="7" rtl="0">
              <a:lnSpc>
                <a:spcPct val="100000"/>
              </a:lnSpc>
              <a:spcBef>
                <a:spcPts val="0"/>
              </a:spcBef>
              <a:spcAft>
                <a:spcPts val="0"/>
              </a:spcAft>
              <a:buSzPts val="2100"/>
              <a:buFont typeface="Anton"/>
              <a:buNone/>
              <a:defRPr sz="2100">
                <a:latin typeface="Anton"/>
                <a:ea typeface="Anton"/>
                <a:cs typeface="Anton"/>
                <a:sym typeface="Anton"/>
              </a:defRPr>
            </a:lvl8pPr>
            <a:lvl9pPr lvl="8" rtl="0">
              <a:lnSpc>
                <a:spcPct val="100000"/>
              </a:lnSpc>
              <a:spcBef>
                <a:spcPts val="0"/>
              </a:spcBef>
              <a:spcAft>
                <a:spcPts val="0"/>
              </a:spcAft>
              <a:buSzPts val="2100"/>
              <a:buFont typeface="Anton"/>
              <a:buNone/>
              <a:defRPr sz="2100">
                <a:latin typeface="Anton"/>
                <a:ea typeface="Anton"/>
                <a:cs typeface="Anton"/>
                <a:sym typeface="Anton"/>
              </a:defRPr>
            </a:lvl9pPr>
          </a:lstStyle>
          <a:p/>
        </p:txBody>
      </p:sp>
      <p:sp>
        <p:nvSpPr>
          <p:cNvPr id="129" name="Google Shape;129;p22"/>
          <p:cNvSpPr txBox="1"/>
          <p:nvPr>
            <p:ph type="title"/>
          </p:nvPr>
        </p:nvSpPr>
        <p:spPr>
          <a:xfrm>
            <a:off x="712025" y="542575"/>
            <a:ext cx="38601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0" name="Google Shape;130;p22"/>
          <p:cNvSpPr/>
          <p:nvPr/>
        </p:nvSpPr>
        <p:spPr>
          <a:xfrm rot="10800000">
            <a:off x="0" y="300"/>
            <a:ext cx="193500" cy="5142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SECTION_TITLE_AND_DESCRIPTION_2">
    <p:bg>
      <p:bgPr>
        <a:solidFill>
          <a:schemeClr val="dk2"/>
        </a:solidFill>
      </p:bgPr>
    </p:bg>
    <p:spTree>
      <p:nvGrpSpPr>
        <p:cNvPr id="131" name="Shape 131"/>
        <p:cNvGrpSpPr/>
        <p:nvPr/>
      </p:nvGrpSpPr>
      <p:grpSpPr>
        <a:xfrm>
          <a:off x="0" y="0"/>
          <a:ext cx="0" cy="0"/>
          <a:chOff x="0" y="0"/>
          <a:chExt cx="0" cy="0"/>
        </a:xfrm>
      </p:grpSpPr>
      <p:sp>
        <p:nvSpPr>
          <p:cNvPr id="132" name="Google Shape;132;p23"/>
          <p:cNvSpPr txBox="1"/>
          <p:nvPr>
            <p:ph idx="1" type="subTitle"/>
          </p:nvPr>
        </p:nvSpPr>
        <p:spPr>
          <a:xfrm>
            <a:off x="1181952" y="2629950"/>
            <a:ext cx="2371800" cy="39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solidFill>
                  <a:schemeClr val="accent1"/>
                </a:solidFill>
              </a:defRPr>
            </a:lvl1pPr>
            <a:lvl2pPr lvl="1" rtl="0">
              <a:lnSpc>
                <a:spcPct val="100000"/>
              </a:lnSpc>
              <a:spcBef>
                <a:spcPts val="1600"/>
              </a:spcBef>
              <a:spcAft>
                <a:spcPts val="0"/>
              </a:spcAft>
              <a:buSzPts val="2100"/>
              <a:buFont typeface="Anton"/>
              <a:buNone/>
              <a:defRPr sz="2100">
                <a:latin typeface="Anton"/>
                <a:ea typeface="Anton"/>
                <a:cs typeface="Anton"/>
                <a:sym typeface="Anton"/>
              </a:defRPr>
            </a:lvl2pPr>
            <a:lvl3pPr lvl="2" rtl="0">
              <a:lnSpc>
                <a:spcPct val="100000"/>
              </a:lnSpc>
              <a:spcBef>
                <a:spcPts val="0"/>
              </a:spcBef>
              <a:spcAft>
                <a:spcPts val="0"/>
              </a:spcAft>
              <a:buSzPts val="2100"/>
              <a:buFont typeface="Anton"/>
              <a:buNone/>
              <a:defRPr sz="2100">
                <a:latin typeface="Anton"/>
                <a:ea typeface="Anton"/>
                <a:cs typeface="Anton"/>
                <a:sym typeface="Anton"/>
              </a:defRPr>
            </a:lvl3pPr>
            <a:lvl4pPr lvl="3" rtl="0">
              <a:lnSpc>
                <a:spcPct val="100000"/>
              </a:lnSpc>
              <a:spcBef>
                <a:spcPts val="0"/>
              </a:spcBef>
              <a:spcAft>
                <a:spcPts val="0"/>
              </a:spcAft>
              <a:buSzPts val="2100"/>
              <a:buFont typeface="Anton"/>
              <a:buNone/>
              <a:defRPr sz="2100">
                <a:latin typeface="Anton"/>
                <a:ea typeface="Anton"/>
                <a:cs typeface="Anton"/>
                <a:sym typeface="Anton"/>
              </a:defRPr>
            </a:lvl4pPr>
            <a:lvl5pPr lvl="4" rtl="0">
              <a:lnSpc>
                <a:spcPct val="100000"/>
              </a:lnSpc>
              <a:spcBef>
                <a:spcPts val="0"/>
              </a:spcBef>
              <a:spcAft>
                <a:spcPts val="0"/>
              </a:spcAft>
              <a:buSzPts val="2100"/>
              <a:buFont typeface="Anton"/>
              <a:buNone/>
              <a:defRPr sz="2100">
                <a:latin typeface="Anton"/>
                <a:ea typeface="Anton"/>
                <a:cs typeface="Anton"/>
                <a:sym typeface="Anton"/>
              </a:defRPr>
            </a:lvl5pPr>
            <a:lvl6pPr lvl="5" rtl="0">
              <a:lnSpc>
                <a:spcPct val="100000"/>
              </a:lnSpc>
              <a:spcBef>
                <a:spcPts val="0"/>
              </a:spcBef>
              <a:spcAft>
                <a:spcPts val="0"/>
              </a:spcAft>
              <a:buSzPts val="2100"/>
              <a:buFont typeface="Anton"/>
              <a:buNone/>
              <a:defRPr sz="2100">
                <a:latin typeface="Anton"/>
                <a:ea typeface="Anton"/>
                <a:cs typeface="Anton"/>
                <a:sym typeface="Anton"/>
              </a:defRPr>
            </a:lvl6pPr>
            <a:lvl7pPr lvl="6" rtl="0">
              <a:lnSpc>
                <a:spcPct val="100000"/>
              </a:lnSpc>
              <a:spcBef>
                <a:spcPts val="0"/>
              </a:spcBef>
              <a:spcAft>
                <a:spcPts val="0"/>
              </a:spcAft>
              <a:buSzPts val="2100"/>
              <a:buFont typeface="Anton"/>
              <a:buNone/>
              <a:defRPr sz="2100">
                <a:latin typeface="Anton"/>
                <a:ea typeface="Anton"/>
                <a:cs typeface="Anton"/>
                <a:sym typeface="Anton"/>
              </a:defRPr>
            </a:lvl7pPr>
            <a:lvl8pPr lvl="7" rtl="0">
              <a:lnSpc>
                <a:spcPct val="100000"/>
              </a:lnSpc>
              <a:spcBef>
                <a:spcPts val="0"/>
              </a:spcBef>
              <a:spcAft>
                <a:spcPts val="0"/>
              </a:spcAft>
              <a:buSzPts val="2100"/>
              <a:buFont typeface="Anton"/>
              <a:buNone/>
              <a:defRPr sz="2100">
                <a:latin typeface="Anton"/>
                <a:ea typeface="Anton"/>
                <a:cs typeface="Anton"/>
                <a:sym typeface="Anton"/>
              </a:defRPr>
            </a:lvl8pPr>
            <a:lvl9pPr lvl="8" rtl="0">
              <a:lnSpc>
                <a:spcPct val="100000"/>
              </a:lnSpc>
              <a:spcBef>
                <a:spcPts val="0"/>
              </a:spcBef>
              <a:spcAft>
                <a:spcPts val="0"/>
              </a:spcAft>
              <a:buSzPts val="2100"/>
              <a:buFont typeface="Anton"/>
              <a:buNone/>
              <a:defRPr sz="2100">
                <a:latin typeface="Anton"/>
                <a:ea typeface="Anton"/>
                <a:cs typeface="Anton"/>
                <a:sym typeface="Anton"/>
              </a:defRPr>
            </a:lvl9pPr>
          </a:lstStyle>
          <a:p/>
        </p:txBody>
      </p:sp>
      <p:sp>
        <p:nvSpPr>
          <p:cNvPr id="133" name="Google Shape;133;p23"/>
          <p:cNvSpPr txBox="1"/>
          <p:nvPr>
            <p:ph type="title"/>
          </p:nvPr>
        </p:nvSpPr>
        <p:spPr>
          <a:xfrm>
            <a:off x="726100" y="542575"/>
            <a:ext cx="38415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4" name="Google Shape;134;p23"/>
          <p:cNvSpPr txBox="1"/>
          <p:nvPr>
            <p:ph idx="2" type="subTitle"/>
          </p:nvPr>
        </p:nvSpPr>
        <p:spPr>
          <a:xfrm>
            <a:off x="1258152" y="3391950"/>
            <a:ext cx="2371800" cy="39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solidFill>
                  <a:schemeClr val="accent1"/>
                </a:solidFill>
              </a:defRPr>
            </a:lvl1pPr>
            <a:lvl2pPr lvl="1" rtl="0">
              <a:lnSpc>
                <a:spcPct val="100000"/>
              </a:lnSpc>
              <a:spcBef>
                <a:spcPts val="1600"/>
              </a:spcBef>
              <a:spcAft>
                <a:spcPts val="0"/>
              </a:spcAft>
              <a:buSzPts val="2100"/>
              <a:buFont typeface="Anton"/>
              <a:buNone/>
              <a:defRPr sz="2100">
                <a:latin typeface="Anton"/>
                <a:ea typeface="Anton"/>
                <a:cs typeface="Anton"/>
                <a:sym typeface="Anton"/>
              </a:defRPr>
            </a:lvl2pPr>
            <a:lvl3pPr lvl="2" rtl="0">
              <a:lnSpc>
                <a:spcPct val="100000"/>
              </a:lnSpc>
              <a:spcBef>
                <a:spcPts val="0"/>
              </a:spcBef>
              <a:spcAft>
                <a:spcPts val="0"/>
              </a:spcAft>
              <a:buSzPts val="2100"/>
              <a:buFont typeface="Anton"/>
              <a:buNone/>
              <a:defRPr sz="2100">
                <a:latin typeface="Anton"/>
                <a:ea typeface="Anton"/>
                <a:cs typeface="Anton"/>
                <a:sym typeface="Anton"/>
              </a:defRPr>
            </a:lvl3pPr>
            <a:lvl4pPr lvl="3" rtl="0">
              <a:lnSpc>
                <a:spcPct val="100000"/>
              </a:lnSpc>
              <a:spcBef>
                <a:spcPts val="0"/>
              </a:spcBef>
              <a:spcAft>
                <a:spcPts val="0"/>
              </a:spcAft>
              <a:buSzPts val="2100"/>
              <a:buFont typeface="Anton"/>
              <a:buNone/>
              <a:defRPr sz="2100">
                <a:latin typeface="Anton"/>
                <a:ea typeface="Anton"/>
                <a:cs typeface="Anton"/>
                <a:sym typeface="Anton"/>
              </a:defRPr>
            </a:lvl4pPr>
            <a:lvl5pPr lvl="4" rtl="0">
              <a:lnSpc>
                <a:spcPct val="100000"/>
              </a:lnSpc>
              <a:spcBef>
                <a:spcPts val="0"/>
              </a:spcBef>
              <a:spcAft>
                <a:spcPts val="0"/>
              </a:spcAft>
              <a:buSzPts val="2100"/>
              <a:buFont typeface="Anton"/>
              <a:buNone/>
              <a:defRPr sz="2100">
                <a:latin typeface="Anton"/>
                <a:ea typeface="Anton"/>
                <a:cs typeface="Anton"/>
                <a:sym typeface="Anton"/>
              </a:defRPr>
            </a:lvl5pPr>
            <a:lvl6pPr lvl="5" rtl="0">
              <a:lnSpc>
                <a:spcPct val="100000"/>
              </a:lnSpc>
              <a:spcBef>
                <a:spcPts val="0"/>
              </a:spcBef>
              <a:spcAft>
                <a:spcPts val="0"/>
              </a:spcAft>
              <a:buSzPts val="2100"/>
              <a:buFont typeface="Anton"/>
              <a:buNone/>
              <a:defRPr sz="2100">
                <a:latin typeface="Anton"/>
                <a:ea typeface="Anton"/>
                <a:cs typeface="Anton"/>
                <a:sym typeface="Anton"/>
              </a:defRPr>
            </a:lvl6pPr>
            <a:lvl7pPr lvl="6" rtl="0">
              <a:lnSpc>
                <a:spcPct val="100000"/>
              </a:lnSpc>
              <a:spcBef>
                <a:spcPts val="0"/>
              </a:spcBef>
              <a:spcAft>
                <a:spcPts val="0"/>
              </a:spcAft>
              <a:buSzPts val="2100"/>
              <a:buFont typeface="Anton"/>
              <a:buNone/>
              <a:defRPr sz="2100">
                <a:latin typeface="Anton"/>
                <a:ea typeface="Anton"/>
                <a:cs typeface="Anton"/>
                <a:sym typeface="Anton"/>
              </a:defRPr>
            </a:lvl7pPr>
            <a:lvl8pPr lvl="7" rtl="0">
              <a:lnSpc>
                <a:spcPct val="100000"/>
              </a:lnSpc>
              <a:spcBef>
                <a:spcPts val="0"/>
              </a:spcBef>
              <a:spcAft>
                <a:spcPts val="0"/>
              </a:spcAft>
              <a:buSzPts val="2100"/>
              <a:buFont typeface="Anton"/>
              <a:buNone/>
              <a:defRPr sz="2100">
                <a:latin typeface="Anton"/>
                <a:ea typeface="Anton"/>
                <a:cs typeface="Anton"/>
                <a:sym typeface="Anton"/>
              </a:defRPr>
            </a:lvl8pPr>
            <a:lvl9pPr lvl="8" rtl="0">
              <a:lnSpc>
                <a:spcPct val="100000"/>
              </a:lnSpc>
              <a:spcBef>
                <a:spcPts val="0"/>
              </a:spcBef>
              <a:spcAft>
                <a:spcPts val="0"/>
              </a:spcAft>
              <a:buSzPts val="2100"/>
              <a:buFont typeface="Anton"/>
              <a:buNone/>
              <a:defRPr sz="2100">
                <a:latin typeface="Anton"/>
                <a:ea typeface="Anton"/>
                <a:cs typeface="Anton"/>
                <a:sym typeface="Anton"/>
              </a:defRPr>
            </a:lvl9pPr>
          </a:lstStyle>
          <a:p/>
        </p:txBody>
      </p:sp>
      <p:sp>
        <p:nvSpPr>
          <p:cNvPr id="135" name="Google Shape;135;p23"/>
          <p:cNvSpPr txBox="1"/>
          <p:nvPr>
            <p:ph idx="3" type="subTitle"/>
          </p:nvPr>
        </p:nvSpPr>
        <p:spPr>
          <a:xfrm>
            <a:off x="726100" y="1504950"/>
            <a:ext cx="2371800" cy="69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500">
                <a:solidFill>
                  <a:schemeClr val="accent1"/>
                </a:solidFill>
              </a:defRPr>
            </a:lvl1pPr>
            <a:lvl2pPr lvl="1" rtl="0">
              <a:lnSpc>
                <a:spcPct val="100000"/>
              </a:lnSpc>
              <a:spcBef>
                <a:spcPts val="0"/>
              </a:spcBef>
              <a:spcAft>
                <a:spcPts val="0"/>
              </a:spcAft>
              <a:buSzPts val="2100"/>
              <a:buFont typeface="Anton"/>
              <a:buNone/>
              <a:defRPr sz="2100">
                <a:latin typeface="Anton"/>
                <a:ea typeface="Anton"/>
                <a:cs typeface="Anton"/>
                <a:sym typeface="Anton"/>
              </a:defRPr>
            </a:lvl2pPr>
            <a:lvl3pPr lvl="2" rtl="0">
              <a:lnSpc>
                <a:spcPct val="100000"/>
              </a:lnSpc>
              <a:spcBef>
                <a:spcPts val="0"/>
              </a:spcBef>
              <a:spcAft>
                <a:spcPts val="0"/>
              </a:spcAft>
              <a:buSzPts val="2100"/>
              <a:buFont typeface="Anton"/>
              <a:buNone/>
              <a:defRPr sz="2100">
                <a:latin typeface="Anton"/>
                <a:ea typeface="Anton"/>
                <a:cs typeface="Anton"/>
                <a:sym typeface="Anton"/>
              </a:defRPr>
            </a:lvl3pPr>
            <a:lvl4pPr lvl="3" rtl="0">
              <a:lnSpc>
                <a:spcPct val="100000"/>
              </a:lnSpc>
              <a:spcBef>
                <a:spcPts val="0"/>
              </a:spcBef>
              <a:spcAft>
                <a:spcPts val="0"/>
              </a:spcAft>
              <a:buSzPts val="2100"/>
              <a:buFont typeface="Anton"/>
              <a:buNone/>
              <a:defRPr sz="2100">
                <a:latin typeface="Anton"/>
                <a:ea typeface="Anton"/>
                <a:cs typeface="Anton"/>
                <a:sym typeface="Anton"/>
              </a:defRPr>
            </a:lvl4pPr>
            <a:lvl5pPr lvl="4" rtl="0">
              <a:lnSpc>
                <a:spcPct val="100000"/>
              </a:lnSpc>
              <a:spcBef>
                <a:spcPts val="0"/>
              </a:spcBef>
              <a:spcAft>
                <a:spcPts val="0"/>
              </a:spcAft>
              <a:buSzPts val="2100"/>
              <a:buFont typeface="Anton"/>
              <a:buNone/>
              <a:defRPr sz="2100">
                <a:latin typeface="Anton"/>
                <a:ea typeface="Anton"/>
                <a:cs typeface="Anton"/>
                <a:sym typeface="Anton"/>
              </a:defRPr>
            </a:lvl5pPr>
            <a:lvl6pPr lvl="5" rtl="0">
              <a:lnSpc>
                <a:spcPct val="100000"/>
              </a:lnSpc>
              <a:spcBef>
                <a:spcPts val="0"/>
              </a:spcBef>
              <a:spcAft>
                <a:spcPts val="0"/>
              </a:spcAft>
              <a:buSzPts val="2100"/>
              <a:buFont typeface="Anton"/>
              <a:buNone/>
              <a:defRPr sz="2100">
                <a:latin typeface="Anton"/>
                <a:ea typeface="Anton"/>
                <a:cs typeface="Anton"/>
                <a:sym typeface="Anton"/>
              </a:defRPr>
            </a:lvl6pPr>
            <a:lvl7pPr lvl="6" rtl="0">
              <a:lnSpc>
                <a:spcPct val="100000"/>
              </a:lnSpc>
              <a:spcBef>
                <a:spcPts val="0"/>
              </a:spcBef>
              <a:spcAft>
                <a:spcPts val="0"/>
              </a:spcAft>
              <a:buSzPts val="2100"/>
              <a:buFont typeface="Anton"/>
              <a:buNone/>
              <a:defRPr sz="2100">
                <a:latin typeface="Anton"/>
                <a:ea typeface="Anton"/>
                <a:cs typeface="Anton"/>
                <a:sym typeface="Anton"/>
              </a:defRPr>
            </a:lvl7pPr>
            <a:lvl8pPr lvl="7" rtl="0">
              <a:lnSpc>
                <a:spcPct val="100000"/>
              </a:lnSpc>
              <a:spcBef>
                <a:spcPts val="0"/>
              </a:spcBef>
              <a:spcAft>
                <a:spcPts val="0"/>
              </a:spcAft>
              <a:buSzPts val="2100"/>
              <a:buFont typeface="Anton"/>
              <a:buNone/>
              <a:defRPr sz="2100">
                <a:latin typeface="Anton"/>
                <a:ea typeface="Anton"/>
                <a:cs typeface="Anton"/>
                <a:sym typeface="Anton"/>
              </a:defRPr>
            </a:lvl8pPr>
            <a:lvl9pPr lvl="8" rtl="0">
              <a:lnSpc>
                <a:spcPct val="100000"/>
              </a:lnSpc>
              <a:spcBef>
                <a:spcPts val="0"/>
              </a:spcBef>
              <a:spcAft>
                <a:spcPts val="0"/>
              </a:spcAft>
              <a:buSzPts val="2100"/>
              <a:buFont typeface="Anton"/>
              <a:buNone/>
              <a:defRPr sz="2100">
                <a:latin typeface="Anton"/>
                <a:ea typeface="Anton"/>
                <a:cs typeface="Anton"/>
                <a:sym typeface="Anton"/>
              </a:defRPr>
            </a:lvl9pPr>
          </a:lstStyle>
          <a:p/>
        </p:txBody>
      </p:sp>
      <p:sp>
        <p:nvSpPr>
          <p:cNvPr id="136" name="Google Shape;136;p23"/>
          <p:cNvSpPr/>
          <p:nvPr/>
        </p:nvSpPr>
        <p:spPr>
          <a:xfrm rot="5400000">
            <a:off x="4475250" y="474750"/>
            <a:ext cx="193500" cy="914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TITLE_AND_DESCRIPTION_2_1_1">
    <p:bg>
      <p:bgPr>
        <a:solidFill>
          <a:schemeClr val="lt1"/>
        </a:solidFill>
      </p:bgPr>
    </p:bg>
    <p:spTree>
      <p:nvGrpSpPr>
        <p:cNvPr id="137" name="Shape 137"/>
        <p:cNvGrpSpPr/>
        <p:nvPr/>
      </p:nvGrpSpPr>
      <p:grpSpPr>
        <a:xfrm>
          <a:off x="0" y="0"/>
          <a:ext cx="0" cy="0"/>
          <a:chOff x="0" y="0"/>
          <a:chExt cx="0" cy="0"/>
        </a:xfrm>
      </p:grpSpPr>
      <p:sp>
        <p:nvSpPr>
          <p:cNvPr id="138" name="Google Shape;138;p24"/>
          <p:cNvSpPr txBox="1"/>
          <p:nvPr>
            <p:ph idx="1" type="subTitle"/>
          </p:nvPr>
        </p:nvSpPr>
        <p:spPr>
          <a:xfrm>
            <a:off x="726100" y="1085175"/>
            <a:ext cx="2969100" cy="10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500"/>
            </a:lvl1pPr>
            <a:lvl2pPr lvl="1" rtl="0">
              <a:lnSpc>
                <a:spcPct val="100000"/>
              </a:lnSpc>
              <a:spcBef>
                <a:spcPts val="0"/>
              </a:spcBef>
              <a:spcAft>
                <a:spcPts val="0"/>
              </a:spcAft>
              <a:buSzPts val="2100"/>
              <a:buFont typeface="Anton"/>
              <a:buNone/>
              <a:defRPr sz="2100">
                <a:latin typeface="Anton"/>
                <a:ea typeface="Anton"/>
                <a:cs typeface="Anton"/>
                <a:sym typeface="Anton"/>
              </a:defRPr>
            </a:lvl2pPr>
            <a:lvl3pPr lvl="2" rtl="0">
              <a:lnSpc>
                <a:spcPct val="100000"/>
              </a:lnSpc>
              <a:spcBef>
                <a:spcPts val="0"/>
              </a:spcBef>
              <a:spcAft>
                <a:spcPts val="0"/>
              </a:spcAft>
              <a:buSzPts val="2100"/>
              <a:buFont typeface="Anton"/>
              <a:buNone/>
              <a:defRPr sz="2100">
                <a:latin typeface="Anton"/>
                <a:ea typeface="Anton"/>
                <a:cs typeface="Anton"/>
                <a:sym typeface="Anton"/>
              </a:defRPr>
            </a:lvl3pPr>
            <a:lvl4pPr lvl="3" rtl="0">
              <a:lnSpc>
                <a:spcPct val="100000"/>
              </a:lnSpc>
              <a:spcBef>
                <a:spcPts val="0"/>
              </a:spcBef>
              <a:spcAft>
                <a:spcPts val="0"/>
              </a:spcAft>
              <a:buSzPts val="2100"/>
              <a:buFont typeface="Anton"/>
              <a:buNone/>
              <a:defRPr sz="2100">
                <a:latin typeface="Anton"/>
                <a:ea typeface="Anton"/>
                <a:cs typeface="Anton"/>
                <a:sym typeface="Anton"/>
              </a:defRPr>
            </a:lvl4pPr>
            <a:lvl5pPr lvl="4" rtl="0">
              <a:lnSpc>
                <a:spcPct val="100000"/>
              </a:lnSpc>
              <a:spcBef>
                <a:spcPts val="0"/>
              </a:spcBef>
              <a:spcAft>
                <a:spcPts val="0"/>
              </a:spcAft>
              <a:buSzPts val="2100"/>
              <a:buFont typeface="Anton"/>
              <a:buNone/>
              <a:defRPr sz="2100">
                <a:latin typeface="Anton"/>
                <a:ea typeface="Anton"/>
                <a:cs typeface="Anton"/>
                <a:sym typeface="Anton"/>
              </a:defRPr>
            </a:lvl5pPr>
            <a:lvl6pPr lvl="5" rtl="0">
              <a:lnSpc>
                <a:spcPct val="100000"/>
              </a:lnSpc>
              <a:spcBef>
                <a:spcPts val="0"/>
              </a:spcBef>
              <a:spcAft>
                <a:spcPts val="0"/>
              </a:spcAft>
              <a:buSzPts val="2100"/>
              <a:buFont typeface="Anton"/>
              <a:buNone/>
              <a:defRPr sz="2100">
                <a:latin typeface="Anton"/>
                <a:ea typeface="Anton"/>
                <a:cs typeface="Anton"/>
                <a:sym typeface="Anton"/>
              </a:defRPr>
            </a:lvl6pPr>
            <a:lvl7pPr lvl="6" rtl="0">
              <a:lnSpc>
                <a:spcPct val="100000"/>
              </a:lnSpc>
              <a:spcBef>
                <a:spcPts val="0"/>
              </a:spcBef>
              <a:spcAft>
                <a:spcPts val="0"/>
              </a:spcAft>
              <a:buSzPts val="2100"/>
              <a:buFont typeface="Anton"/>
              <a:buNone/>
              <a:defRPr sz="2100">
                <a:latin typeface="Anton"/>
                <a:ea typeface="Anton"/>
                <a:cs typeface="Anton"/>
                <a:sym typeface="Anton"/>
              </a:defRPr>
            </a:lvl7pPr>
            <a:lvl8pPr lvl="7" rtl="0">
              <a:lnSpc>
                <a:spcPct val="100000"/>
              </a:lnSpc>
              <a:spcBef>
                <a:spcPts val="0"/>
              </a:spcBef>
              <a:spcAft>
                <a:spcPts val="0"/>
              </a:spcAft>
              <a:buSzPts val="2100"/>
              <a:buFont typeface="Anton"/>
              <a:buNone/>
              <a:defRPr sz="2100">
                <a:latin typeface="Anton"/>
                <a:ea typeface="Anton"/>
                <a:cs typeface="Anton"/>
                <a:sym typeface="Anton"/>
              </a:defRPr>
            </a:lvl8pPr>
            <a:lvl9pPr lvl="8" rtl="0">
              <a:lnSpc>
                <a:spcPct val="100000"/>
              </a:lnSpc>
              <a:spcBef>
                <a:spcPts val="0"/>
              </a:spcBef>
              <a:spcAft>
                <a:spcPts val="0"/>
              </a:spcAft>
              <a:buSzPts val="2100"/>
              <a:buFont typeface="Anton"/>
              <a:buNone/>
              <a:defRPr sz="2100">
                <a:latin typeface="Anton"/>
                <a:ea typeface="Anton"/>
                <a:cs typeface="Anton"/>
                <a:sym typeface="Anton"/>
              </a:defRPr>
            </a:lvl9pPr>
          </a:lstStyle>
          <a:p/>
        </p:txBody>
      </p:sp>
      <p:sp>
        <p:nvSpPr>
          <p:cNvPr id="139" name="Google Shape;139;p24"/>
          <p:cNvSpPr txBox="1"/>
          <p:nvPr>
            <p:ph type="title"/>
          </p:nvPr>
        </p:nvSpPr>
        <p:spPr>
          <a:xfrm>
            <a:off x="726100" y="542575"/>
            <a:ext cx="3136500" cy="533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0" name="Google Shape;140;p24"/>
          <p:cNvSpPr txBox="1"/>
          <p:nvPr/>
        </p:nvSpPr>
        <p:spPr>
          <a:xfrm>
            <a:off x="4619625" y="1028700"/>
            <a:ext cx="3846000" cy="794400"/>
          </a:xfrm>
          <a:prstGeom prst="rect">
            <a:avLst/>
          </a:prstGeom>
          <a:noFill/>
          <a:ln>
            <a:noFill/>
          </a:ln>
        </p:spPr>
        <p:txBody>
          <a:bodyPr anchorCtr="0" anchor="ctr" bIns="91425" lIns="91425" spcFirstLastPara="1" rIns="91425" wrap="square" tIns="91425">
            <a:noAutofit/>
          </a:bodyPr>
          <a:lstStyle/>
          <a:p>
            <a:pPr indent="0" lvl="0" marL="0" rtl="0" algn="r">
              <a:spcBef>
                <a:spcPts val="300"/>
              </a:spcBef>
              <a:spcAft>
                <a:spcPts val="0"/>
              </a:spcAft>
              <a:buNone/>
            </a:pPr>
            <a:r>
              <a:rPr b="1" lang="en" sz="1300">
                <a:solidFill>
                  <a:schemeClr val="lt2"/>
                </a:solidFill>
                <a:latin typeface="Lato"/>
                <a:ea typeface="Lato"/>
                <a:cs typeface="Lato"/>
                <a:sym typeface="Lato"/>
              </a:rPr>
              <a:t>CREDITS</a:t>
            </a:r>
            <a:r>
              <a:rPr lang="en" sz="1300">
                <a:solidFill>
                  <a:schemeClr val="lt2"/>
                </a:solidFill>
                <a:latin typeface="Lato"/>
                <a:ea typeface="Lato"/>
                <a:cs typeface="Lato"/>
                <a:sym typeface="Lato"/>
              </a:rPr>
              <a:t>: This presentation template was created by </a:t>
            </a:r>
            <a:r>
              <a:rPr b="1" lang="en" sz="1300">
                <a:solidFill>
                  <a:schemeClr val="lt2"/>
                </a:solidFill>
                <a:uFill>
                  <a:noFill/>
                </a:uFill>
                <a:latin typeface="Lato"/>
                <a:ea typeface="Lato"/>
                <a:cs typeface="Lato"/>
                <a:sym typeface="Lato"/>
                <a:hlinkClick r:id="rId2">
                  <a:extLst>
                    <a:ext uri="{A12FA001-AC4F-418D-AE19-62706E023703}">
                      <ahyp:hlinkClr val="tx"/>
                    </a:ext>
                  </a:extLst>
                </a:hlinkClick>
              </a:rPr>
              <a:t>Slidesgo</a:t>
            </a:r>
            <a:r>
              <a:rPr lang="en" sz="1300">
                <a:solidFill>
                  <a:schemeClr val="lt2"/>
                </a:solidFill>
                <a:latin typeface="Lato"/>
                <a:ea typeface="Lato"/>
                <a:cs typeface="Lato"/>
                <a:sym typeface="Lato"/>
              </a:rPr>
              <a:t>, including icons by </a:t>
            </a:r>
            <a:r>
              <a:rPr b="1" lang="en" sz="1300">
                <a:solidFill>
                  <a:schemeClr val="lt2"/>
                </a:solidFill>
                <a:uFill>
                  <a:noFill/>
                </a:uFill>
                <a:latin typeface="Lato"/>
                <a:ea typeface="Lato"/>
                <a:cs typeface="Lato"/>
                <a:sym typeface="Lato"/>
                <a:hlinkClick r:id="rId3">
                  <a:extLst>
                    <a:ext uri="{A12FA001-AC4F-418D-AE19-62706E023703}">
                      <ahyp:hlinkClr val="tx"/>
                    </a:ext>
                  </a:extLst>
                </a:hlinkClick>
              </a:rPr>
              <a:t>Flaticon</a:t>
            </a:r>
            <a:r>
              <a:rPr lang="en" sz="1300">
                <a:solidFill>
                  <a:schemeClr val="lt2"/>
                </a:solidFill>
                <a:latin typeface="Lato"/>
                <a:ea typeface="Lato"/>
                <a:cs typeface="Lato"/>
                <a:sym typeface="Lato"/>
              </a:rPr>
              <a:t>, and infographics &amp; images by </a:t>
            </a:r>
            <a:r>
              <a:rPr b="1" lang="en" sz="1300">
                <a:solidFill>
                  <a:schemeClr val="lt2"/>
                </a:solidFill>
                <a:uFill>
                  <a:noFill/>
                </a:uFill>
                <a:latin typeface="Lato"/>
                <a:ea typeface="Lato"/>
                <a:cs typeface="Lato"/>
                <a:sym typeface="Lato"/>
                <a:hlinkClick r:id="rId4">
                  <a:extLst>
                    <a:ext uri="{A12FA001-AC4F-418D-AE19-62706E023703}">
                      <ahyp:hlinkClr val="tx"/>
                    </a:ext>
                  </a:extLst>
                </a:hlinkClick>
              </a:rPr>
              <a:t>Freepik</a:t>
            </a:r>
            <a:r>
              <a:rPr lang="en" sz="1300">
                <a:solidFill>
                  <a:schemeClr val="lt2"/>
                </a:solidFill>
                <a:latin typeface="Lato"/>
                <a:ea typeface="Lato"/>
                <a:cs typeface="Lato"/>
                <a:sym typeface="Lato"/>
              </a:rPr>
              <a:t>.</a:t>
            </a:r>
            <a:endParaRPr sz="1300">
              <a:solidFill>
                <a:schemeClr val="lt2"/>
              </a:solidFill>
              <a:latin typeface="Lato"/>
              <a:ea typeface="Lato"/>
              <a:cs typeface="Lato"/>
              <a:sym typeface="Lato"/>
            </a:endParaRPr>
          </a:p>
        </p:txBody>
      </p:sp>
      <p:sp>
        <p:nvSpPr>
          <p:cNvPr id="141" name="Google Shape;141;p24"/>
          <p:cNvSpPr/>
          <p:nvPr/>
        </p:nvSpPr>
        <p:spPr>
          <a:xfrm rot="5400000">
            <a:off x="4475250" y="474750"/>
            <a:ext cx="193500" cy="914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TITLE_AND_TWO_COLUMNS_1">
    <p:bg>
      <p:bgPr>
        <a:solidFill>
          <a:schemeClr val="accent4"/>
        </a:solidFill>
      </p:bgPr>
    </p:bg>
    <p:spTree>
      <p:nvGrpSpPr>
        <p:cNvPr id="142" name="Shape 142"/>
        <p:cNvGrpSpPr/>
        <p:nvPr/>
      </p:nvGrpSpPr>
      <p:grpSpPr>
        <a:xfrm>
          <a:off x="0" y="0"/>
          <a:ext cx="0" cy="0"/>
          <a:chOff x="0" y="0"/>
          <a:chExt cx="0" cy="0"/>
        </a:xfrm>
      </p:grpSpPr>
      <p:sp>
        <p:nvSpPr>
          <p:cNvPr id="143" name="Google Shape;143;p25"/>
          <p:cNvSpPr txBox="1"/>
          <p:nvPr>
            <p:ph idx="1" type="body"/>
          </p:nvPr>
        </p:nvSpPr>
        <p:spPr>
          <a:xfrm>
            <a:off x="715950" y="1152525"/>
            <a:ext cx="7712100" cy="3448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300">
                <a:solidFill>
                  <a:schemeClr val="lt1"/>
                </a:solidFill>
              </a:defRPr>
            </a:lvl1pPr>
            <a:lvl2pPr indent="-304800" lvl="1" marL="914400" rtl="0">
              <a:spcBef>
                <a:spcPts val="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44" name="Google Shape;144;p25"/>
          <p:cNvSpPr txBox="1"/>
          <p:nvPr>
            <p:ph type="title"/>
          </p:nvPr>
        </p:nvSpPr>
        <p:spPr>
          <a:xfrm>
            <a:off x="705875" y="542575"/>
            <a:ext cx="38661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5" name="Google Shape;145;p25"/>
          <p:cNvSpPr/>
          <p:nvPr/>
        </p:nvSpPr>
        <p:spPr>
          <a:xfrm rot="10800000">
            <a:off x="0" y="300"/>
            <a:ext cx="193500" cy="5142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 Numbers">
  <p:cSld name="TITLE_ONLY_3">
    <p:bg>
      <p:bgPr>
        <a:solidFill>
          <a:schemeClr val="accent2"/>
        </a:solidFill>
      </p:bgPr>
    </p:bg>
    <p:spTree>
      <p:nvGrpSpPr>
        <p:cNvPr id="146" name="Shape 146"/>
        <p:cNvGrpSpPr/>
        <p:nvPr/>
      </p:nvGrpSpPr>
      <p:grpSpPr>
        <a:xfrm>
          <a:off x="0" y="0"/>
          <a:ext cx="0" cy="0"/>
          <a:chOff x="0" y="0"/>
          <a:chExt cx="0" cy="0"/>
        </a:xfrm>
      </p:grpSpPr>
      <p:sp>
        <p:nvSpPr>
          <p:cNvPr id="147" name="Google Shape;147;p26"/>
          <p:cNvSpPr/>
          <p:nvPr/>
        </p:nvSpPr>
        <p:spPr>
          <a:xfrm>
            <a:off x="-12850" y="2571750"/>
            <a:ext cx="9156900" cy="2571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6"/>
          <p:cNvSpPr txBox="1"/>
          <p:nvPr>
            <p:ph type="title"/>
          </p:nvPr>
        </p:nvSpPr>
        <p:spPr>
          <a:xfrm>
            <a:off x="726050" y="542575"/>
            <a:ext cx="38460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9" name="Google Shape;149;p26"/>
          <p:cNvSpPr/>
          <p:nvPr/>
        </p:nvSpPr>
        <p:spPr>
          <a:xfrm rot="5400000">
            <a:off x="4475250" y="474750"/>
            <a:ext cx="193500" cy="91440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6 columns">
  <p:cSld name="TITLE_ONLY_1_1_2">
    <p:bg>
      <p:bgPr>
        <a:solidFill>
          <a:schemeClr val="accent1"/>
        </a:solidFill>
      </p:bgPr>
    </p:bg>
    <p:spTree>
      <p:nvGrpSpPr>
        <p:cNvPr id="150" name="Shape 150"/>
        <p:cNvGrpSpPr/>
        <p:nvPr/>
      </p:nvGrpSpPr>
      <p:grpSpPr>
        <a:xfrm>
          <a:off x="0" y="0"/>
          <a:ext cx="0" cy="0"/>
          <a:chOff x="0" y="0"/>
          <a:chExt cx="0" cy="0"/>
        </a:xfrm>
      </p:grpSpPr>
      <p:sp>
        <p:nvSpPr>
          <p:cNvPr id="151" name="Google Shape;151;p27"/>
          <p:cNvSpPr txBox="1"/>
          <p:nvPr>
            <p:ph type="title"/>
          </p:nvPr>
        </p:nvSpPr>
        <p:spPr>
          <a:xfrm>
            <a:off x="3562650" y="1603416"/>
            <a:ext cx="2018700" cy="50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52" name="Google Shape;152;p27"/>
          <p:cNvSpPr txBox="1"/>
          <p:nvPr>
            <p:ph idx="1" type="subTitle"/>
          </p:nvPr>
        </p:nvSpPr>
        <p:spPr>
          <a:xfrm>
            <a:off x="3427800" y="1971766"/>
            <a:ext cx="2288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3" name="Google Shape;153;p27"/>
          <p:cNvSpPr txBox="1"/>
          <p:nvPr>
            <p:ph idx="2" type="title"/>
          </p:nvPr>
        </p:nvSpPr>
        <p:spPr>
          <a:xfrm>
            <a:off x="3562650" y="3436591"/>
            <a:ext cx="2018700" cy="50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54" name="Google Shape;154;p27"/>
          <p:cNvSpPr txBox="1"/>
          <p:nvPr>
            <p:ph idx="3" type="subTitle"/>
          </p:nvPr>
        </p:nvSpPr>
        <p:spPr>
          <a:xfrm>
            <a:off x="3427800" y="3804941"/>
            <a:ext cx="2288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5" name="Google Shape;155;p27"/>
          <p:cNvSpPr txBox="1"/>
          <p:nvPr>
            <p:ph idx="4" type="title"/>
          </p:nvPr>
        </p:nvSpPr>
        <p:spPr>
          <a:xfrm>
            <a:off x="6225816" y="1603416"/>
            <a:ext cx="2018700" cy="50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56" name="Google Shape;156;p27"/>
          <p:cNvSpPr txBox="1"/>
          <p:nvPr>
            <p:ph idx="5" type="subTitle"/>
          </p:nvPr>
        </p:nvSpPr>
        <p:spPr>
          <a:xfrm>
            <a:off x="6090966" y="1971766"/>
            <a:ext cx="2288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7" name="Google Shape;157;p27"/>
          <p:cNvSpPr txBox="1"/>
          <p:nvPr>
            <p:ph idx="6" type="title"/>
          </p:nvPr>
        </p:nvSpPr>
        <p:spPr>
          <a:xfrm>
            <a:off x="6225816" y="3436591"/>
            <a:ext cx="2018700" cy="50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58" name="Google Shape;158;p27"/>
          <p:cNvSpPr txBox="1"/>
          <p:nvPr>
            <p:ph idx="7" type="subTitle"/>
          </p:nvPr>
        </p:nvSpPr>
        <p:spPr>
          <a:xfrm>
            <a:off x="6090966" y="3804941"/>
            <a:ext cx="2288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9" name="Google Shape;159;p27"/>
          <p:cNvSpPr txBox="1"/>
          <p:nvPr>
            <p:ph idx="8" type="title"/>
          </p:nvPr>
        </p:nvSpPr>
        <p:spPr>
          <a:xfrm>
            <a:off x="726100" y="542575"/>
            <a:ext cx="57891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0" name="Google Shape;160;p27"/>
          <p:cNvSpPr/>
          <p:nvPr/>
        </p:nvSpPr>
        <p:spPr>
          <a:xfrm>
            <a:off x="0" y="0"/>
            <a:ext cx="1935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7"/>
          <p:cNvSpPr txBox="1"/>
          <p:nvPr>
            <p:ph idx="9" type="title"/>
          </p:nvPr>
        </p:nvSpPr>
        <p:spPr>
          <a:xfrm>
            <a:off x="899484" y="1603416"/>
            <a:ext cx="2018700" cy="50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62" name="Google Shape;162;p27"/>
          <p:cNvSpPr txBox="1"/>
          <p:nvPr>
            <p:ph idx="13" type="subTitle"/>
          </p:nvPr>
        </p:nvSpPr>
        <p:spPr>
          <a:xfrm>
            <a:off x="764634" y="1971766"/>
            <a:ext cx="2288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3" name="Google Shape;163;p27"/>
          <p:cNvSpPr txBox="1"/>
          <p:nvPr>
            <p:ph idx="14" type="title"/>
          </p:nvPr>
        </p:nvSpPr>
        <p:spPr>
          <a:xfrm>
            <a:off x="899484" y="3436591"/>
            <a:ext cx="2018700" cy="50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64" name="Google Shape;164;p27"/>
          <p:cNvSpPr txBox="1"/>
          <p:nvPr>
            <p:ph idx="15" type="subTitle"/>
          </p:nvPr>
        </p:nvSpPr>
        <p:spPr>
          <a:xfrm>
            <a:off x="764634" y="3804941"/>
            <a:ext cx="2288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p:nvPr/>
        </p:nvSpPr>
        <p:spPr>
          <a:xfrm>
            <a:off x="4980900" y="-150"/>
            <a:ext cx="41631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type="title"/>
          </p:nvPr>
        </p:nvSpPr>
        <p:spPr>
          <a:xfrm>
            <a:off x="5829300" y="1544096"/>
            <a:ext cx="2683800" cy="572700"/>
          </a:xfrm>
          <a:prstGeom prst="rect">
            <a:avLst/>
          </a:prstGeom>
        </p:spPr>
        <p:txBody>
          <a:bodyPr anchorCtr="0" anchor="t" bIns="91425" lIns="91425" spcFirstLastPara="1" rIns="91425" wrap="square" tIns="91425">
            <a:noAutofit/>
          </a:bodyPr>
          <a:lstStyle>
            <a:lvl1pPr lvl="0" algn="r">
              <a:spcBef>
                <a:spcPts val="0"/>
              </a:spcBef>
              <a:spcAft>
                <a:spcPts val="0"/>
              </a:spcAft>
              <a:buSzPts val="2800"/>
              <a:buNone/>
              <a:defRPr>
                <a:solidFill>
                  <a:schemeClr val="accent1"/>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0" name="Google Shape;20;p4"/>
          <p:cNvSpPr txBox="1"/>
          <p:nvPr>
            <p:ph idx="1" type="body"/>
          </p:nvPr>
        </p:nvSpPr>
        <p:spPr>
          <a:xfrm>
            <a:off x="5536850" y="2224472"/>
            <a:ext cx="2976300" cy="1368600"/>
          </a:xfrm>
          <a:prstGeom prst="rect">
            <a:avLst/>
          </a:prstGeom>
        </p:spPr>
        <p:txBody>
          <a:bodyPr anchorCtr="0" anchor="t" bIns="91425" lIns="91425" spcFirstLastPara="1" rIns="91425" wrap="square" tIns="91425">
            <a:noAutofit/>
          </a:bodyPr>
          <a:lstStyle>
            <a:lvl1pPr indent="-317500" lvl="0" marL="457200" algn="r">
              <a:spcBef>
                <a:spcPts val="0"/>
              </a:spcBef>
              <a:spcAft>
                <a:spcPts val="0"/>
              </a:spcAft>
              <a:buSzPts val="1400"/>
              <a:buChar char="●"/>
              <a:defRPr sz="1400">
                <a:solidFill>
                  <a:schemeClr val="accent1"/>
                </a:solidFill>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21" name="Shape 21"/>
        <p:cNvGrpSpPr/>
        <p:nvPr/>
      </p:nvGrpSpPr>
      <p:grpSpPr>
        <a:xfrm>
          <a:off x="0" y="0"/>
          <a:ext cx="0" cy="0"/>
          <a:chOff x="0" y="0"/>
          <a:chExt cx="0" cy="0"/>
        </a:xfrm>
      </p:grpSpPr>
      <p:sp>
        <p:nvSpPr>
          <p:cNvPr id="22" name="Google Shape;22;p5"/>
          <p:cNvSpPr txBox="1"/>
          <p:nvPr>
            <p:ph type="title"/>
          </p:nvPr>
        </p:nvSpPr>
        <p:spPr>
          <a:xfrm>
            <a:off x="705875" y="542575"/>
            <a:ext cx="38661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3" name="Google Shape;23;p5"/>
          <p:cNvSpPr txBox="1"/>
          <p:nvPr>
            <p:ph idx="2" type="title"/>
          </p:nvPr>
        </p:nvSpPr>
        <p:spPr>
          <a:xfrm>
            <a:off x="1718331" y="3449400"/>
            <a:ext cx="2098800" cy="55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24" name="Google Shape;24;p5"/>
          <p:cNvSpPr txBox="1"/>
          <p:nvPr>
            <p:ph idx="1" type="subTitle"/>
          </p:nvPr>
        </p:nvSpPr>
        <p:spPr>
          <a:xfrm>
            <a:off x="1718331" y="3930024"/>
            <a:ext cx="2098800" cy="97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3" type="title"/>
          </p:nvPr>
        </p:nvSpPr>
        <p:spPr>
          <a:xfrm>
            <a:off x="5326869" y="3449400"/>
            <a:ext cx="2098800" cy="55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26" name="Google Shape;26;p5"/>
          <p:cNvSpPr txBox="1"/>
          <p:nvPr>
            <p:ph idx="4" type="subTitle"/>
          </p:nvPr>
        </p:nvSpPr>
        <p:spPr>
          <a:xfrm>
            <a:off x="5326869" y="3930024"/>
            <a:ext cx="2098800" cy="97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 name="Google Shape;27;p5"/>
          <p:cNvSpPr/>
          <p:nvPr/>
        </p:nvSpPr>
        <p:spPr>
          <a:xfrm rot="5400000">
            <a:off x="4475250" y="474150"/>
            <a:ext cx="193500" cy="9145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2"/>
        </a:solidFill>
      </p:bgPr>
    </p:bg>
    <p:spTree>
      <p:nvGrpSpPr>
        <p:cNvPr id="28" name="Shape 28"/>
        <p:cNvGrpSpPr/>
        <p:nvPr/>
      </p:nvGrpSpPr>
      <p:grpSpPr>
        <a:xfrm>
          <a:off x="0" y="0"/>
          <a:ext cx="0" cy="0"/>
          <a:chOff x="0" y="0"/>
          <a:chExt cx="0" cy="0"/>
        </a:xfrm>
      </p:grpSpPr>
      <p:sp>
        <p:nvSpPr>
          <p:cNvPr id="29" name="Google Shape;29;p6"/>
          <p:cNvSpPr/>
          <p:nvPr/>
        </p:nvSpPr>
        <p:spPr>
          <a:xfrm>
            <a:off x="-12850" y="2705100"/>
            <a:ext cx="9156900" cy="2438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6"/>
          <p:cNvSpPr txBox="1"/>
          <p:nvPr>
            <p:ph type="title"/>
          </p:nvPr>
        </p:nvSpPr>
        <p:spPr>
          <a:xfrm>
            <a:off x="726050" y="542575"/>
            <a:ext cx="57891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1" name="Google Shape;31;p6"/>
          <p:cNvSpPr/>
          <p:nvPr/>
        </p:nvSpPr>
        <p:spPr>
          <a:xfrm rot="5400000">
            <a:off x="4475250" y="474750"/>
            <a:ext cx="193500" cy="91440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4"/>
        </a:solidFill>
      </p:bgPr>
    </p:bg>
    <p:spTree>
      <p:nvGrpSpPr>
        <p:cNvPr id="32" name="Shape 32"/>
        <p:cNvGrpSpPr/>
        <p:nvPr/>
      </p:nvGrpSpPr>
      <p:grpSpPr>
        <a:xfrm>
          <a:off x="0" y="0"/>
          <a:ext cx="0" cy="0"/>
          <a:chOff x="0" y="0"/>
          <a:chExt cx="0" cy="0"/>
        </a:xfrm>
      </p:grpSpPr>
      <p:sp>
        <p:nvSpPr>
          <p:cNvPr id="33" name="Google Shape;33;p7"/>
          <p:cNvSpPr txBox="1"/>
          <p:nvPr>
            <p:ph type="title"/>
          </p:nvPr>
        </p:nvSpPr>
        <p:spPr>
          <a:xfrm>
            <a:off x="3314700" y="542575"/>
            <a:ext cx="5103300" cy="548700"/>
          </a:xfrm>
          <a:prstGeom prst="rect">
            <a:avLst/>
          </a:prstGeom>
        </p:spPr>
        <p:txBody>
          <a:bodyPr anchorCtr="0" anchor="ctr" bIns="91425" lIns="91425" spcFirstLastPara="1" rIns="91425" wrap="square" tIns="91425">
            <a:noAutofit/>
          </a:bodyPr>
          <a:lstStyle>
            <a:lvl1pPr lvl="0" algn="r">
              <a:spcBef>
                <a:spcPts val="0"/>
              </a:spcBef>
              <a:spcAft>
                <a:spcPts val="0"/>
              </a:spcAft>
              <a:buSzPts val="30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4571900" y="1871700"/>
            <a:ext cx="3846000" cy="1400100"/>
          </a:xfrm>
          <a:prstGeom prst="rect">
            <a:avLst/>
          </a:prstGeom>
        </p:spPr>
        <p:txBody>
          <a:bodyPr anchorCtr="0" anchor="t" bIns="91425" lIns="91425" spcFirstLastPara="1" rIns="91425" wrap="square" tIns="91425">
            <a:noAutofit/>
          </a:bodyPr>
          <a:lstStyle>
            <a:lvl1pPr indent="-317500" lvl="0" marL="457200" algn="r">
              <a:spcBef>
                <a:spcPts val="0"/>
              </a:spcBef>
              <a:spcAft>
                <a:spcPts val="0"/>
              </a:spcAft>
              <a:buSzPts val="1400"/>
              <a:buChar char="●"/>
              <a:defRPr sz="1400"/>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8"/>
          <p:cNvSpPr txBox="1"/>
          <p:nvPr>
            <p:ph type="title"/>
          </p:nvPr>
        </p:nvSpPr>
        <p:spPr>
          <a:xfrm>
            <a:off x="5057775" y="526350"/>
            <a:ext cx="3360000" cy="1854900"/>
          </a:xfrm>
          <a:prstGeom prst="rect">
            <a:avLst/>
          </a:prstGeom>
        </p:spPr>
        <p:txBody>
          <a:bodyPr anchorCtr="0" anchor="ctr" bIns="91425" lIns="91425" spcFirstLastPara="1" rIns="91425" wrap="square" tIns="91425">
            <a:noAutofit/>
          </a:bodyPr>
          <a:lstStyle>
            <a:lvl1pPr lvl="0" algn="r">
              <a:lnSpc>
                <a:spcPct val="90000"/>
              </a:lnSpc>
              <a:spcBef>
                <a:spcPts val="0"/>
              </a:spcBef>
              <a:spcAft>
                <a:spcPts val="0"/>
              </a:spcAft>
              <a:buClr>
                <a:schemeClr val="accent6"/>
              </a:buClr>
              <a:buSzPts val="7200"/>
              <a:buNone/>
              <a:defRPr sz="6200">
                <a:solidFill>
                  <a:schemeClr val="dk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p:nvPr/>
        </p:nvSpPr>
        <p:spPr>
          <a:xfrm rot="5400000">
            <a:off x="4475250" y="474750"/>
            <a:ext cx="193500" cy="9144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5"/>
        </a:solidFill>
      </p:bgPr>
    </p:bg>
    <p:spTree>
      <p:nvGrpSpPr>
        <p:cNvPr id="38" name="Shape 38"/>
        <p:cNvGrpSpPr/>
        <p:nvPr/>
      </p:nvGrpSpPr>
      <p:grpSpPr>
        <a:xfrm>
          <a:off x="0" y="0"/>
          <a:ext cx="0" cy="0"/>
          <a:chOff x="0" y="0"/>
          <a:chExt cx="0" cy="0"/>
        </a:xfrm>
      </p:grpSpPr>
      <p:sp>
        <p:nvSpPr>
          <p:cNvPr id="39" name="Google Shape;39;p9"/>
          <p:cNvSpPr txBox="1"/>
          <p:nvPr>
            <p:ph idx="1" type="subTitle"/>
          </p:nvPr>
        </p:nvSpPr>
        <p:spPr>
          <a:xfrm>
            <a:off x="726100" y="2105288"/>
            <a:ext cx="2705700" cy="418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Font typeface="Anton"/>
              <a:buNone/>
              <a:defRPr sz="2200">
                <a:latin typeface="Fira Sans Extra Condensed Medium"/>
                <a:ea typeface="Fira Sans Extra Condensed Medium"/>
                <a:cs typeface="Fira Sans Extra Condensed Medium"/>
                <a:sym typeface="Fira Sans Extra Condensed Medium"/>
              </a:defRPr>
            </a:lvl1pPr>
            <a:lvl2pPr lvl="1" algn="ctr">
              <a:lnSpc>
                <a:spcPct val="100000"/>
              </a:lnSpc>
              <a:spcBef>
                <a:spcPts val="0"/>
              </a:spcBef>
              <a:spcAft>
                <a:spcPts val="0"/>
              </a:spcAft>
              <a:buSzPts val="2100"/>
              <a:buFont typeface="Anton"/>
              <a:buNone/>
              <a:defRPr sz="2100">
                <a:latin typeface="Anton"/>
                <a:ea typeface="Anton"/>
                <a:cs typeface="Anton"/>
                <a:sym typeface="Anton"/>
              </a:defRPr>
            </a:lvl2pPr>
            <a:lvl3pPr lvl="2" algn="ctr">
              <a:lnSpc>
                <a:spcPct val="100000"/>
              </a:lnSpc>
              <a:spcBef>
                <a:spcPts val="0"/>
              </a:spcBef>
              <a:spcAft>
                <a:spcPts val="0"/>
              </a:spcAft>
              <a:buSzPts val="2100"/>
              <a:buFont typeface="Anton"/>
              <a:buNone/>
              <a:defRPr sz="2100">
                <a:latin typeface="Anton"/>
                <a:ea typeface="Anton"/>
                <a:cs typeface="Anton"/>
                <a:sym typeface="Anton"/>
              </a:defRPr>
            </a:lvl3pPr>
            <a:lvl4pPr lvl="3" algn="ctr">
              <a:lnSpc>
                <a:spcPct val="100000"/>
              </a:lnSpc>
              <a:spcBef>
                <a:spcPts val="0"/>
              </a:spcBef>
              <a:spcAft>
                <a:spcPts val="0"/>
              </a:spcAft>
              <a:buSzPts val="2100"/>
              <a:buFont typeface="Anton"/>
              <a:buNone/>
              <a:defRPr sz="2100">
                <a:latin typeface="Anton"/>
                <a:ea typeface="Anton"/>
                <a:cs typeface="Anton"/>
                <a:sym typeface="Anton"/>
              </a:defRPr>
            </a:lvl4pPr>
            <a:lvl5pPr lvl="4" algn="ctr">
              <a:lnSpc>
                <a:spcPct val="100000"/>
              </a:lnSpc>
              <a:spcBef>
                <a:spcPts val="0"/>
              </a:spcBef>
              <a:spcAft>
                <a:spcPts val="0"/>
              </a:spcAft>
              <a:buSzPts val="2100"/>
              <a:buFont typeface="Anton"/>
              <a:buNone/>
              <a:defRPr sz="2100">
                <a:latin typeface="Anton"/>
                <a:ea typeface="Anton"/>
                <a:cs typeface="Anton"/>
                <a:sym typeface="Anton"/>
              </a:defRPr>
            </a:lvl5pPr>
            <a:lvl6pPr lvl="5" algn="ctr">
              <a:lnSpc>
                <a:spcPct val="100000"/>
              </a:lnSpc>
              <a:spcBef>
                <a:spcPts val="0"/>
              </a:spcBef>
              <a:spcAft>
                <a:spcPts val="0"/>
              </a:spcAft>
              <a:buSzPts val="2100"/>
              <a:buFont typeface="Anton"/>
              <a:buNone/>
              <a:defRPr sz="2100">
                <a:latin typeface="Anton"/>
                <a:ea typeface="Anton"/>
                <a:cs typeface="Anton"/>
                <a:sym typeface="Anton"/>
              </a:defRPr>
            </a:lvl6pPr>
            <a:lvl7pPr lvl="6" algn="ctr">
              <a:lnSpc>
                <a:spcPct val="100000"/>
              </a:lnSpc>
              <a:spcBef>
                <a:spcPts val="0"/>
              </a:spcBef>
              <a:spcAft>
                <a:spcPts val="0"/>
              </a:spcAft>
              <a:buSzPts val="2100"/>
              <a:buFont typeface="Anton"/>
              <a:buNone/>
              <a:defRPr sz="2100">
                <a:latin typeface="Anton"/>
                <a:ea typeface="Anton"/>
                <a:cs typeface="Anton"/>
                <a:sym typeface="Anton"/>
              </a:defRPr>
            </a:lvl7pPr>
            <a:lvl8pPr lvl="7" algn="ctr">
              <a:lnSpc>
                <a:spcPct val="100000"/>
              </a:lnSpc>
              <a:spcBef>
                <a:spcPts val="0"/>
              </a:spcBef>
              <a:spcAft>
                <a:spcPts val="0"/>
              </a:spcAft>
              <a:buSzPts val="2100"/>
              <a:buFont typeface="Anton"/>
              <a:buNone/>
              <a:defRPr sz="2100">
                <a:latin typeface="Anton"/>
                <a:ea typeface="Anton"/>
                <a:cs typeface="Anton"/>
                <a:sym typeface="Anton"/>
              </a:defRPr>
            </a:lvl8pPr>
            <a:lvl9pPr lvl="8" algn="ctr">
              <a:lnSpc>
                <a:spcPct val="100000"/>
              </a:lnSpc>
              <a:spcBef>
                <a:spcPts val="0"/>
              </a:spcBef>
              <a:spcAft>
                <a:spcPts val="0"/>
              </a:spcAft>
              <a:buSzPts val="2100"/>
              <a:buFont typeface="Anton"/>
              <a:buNone/>
              <a:defRPr sz="2100">
                <a:latin typeface="Anton"/>
                <a:ea typeface="Anton"/>
                <a:cs typeface="Anton"/>
                <a:sym typeface="Anton"/>
              </a:defRPr>
            </a:lvl9pPr>
          </a:lstStyle>
          <a:p/>
        </p:txBody>
      </p:sp>
      <p:sp>
        <p:nvSpPr>
          <p:cNvPr id="40" name="Google Shape;40;p9"/>
          <p:cNvSpPr txBox="1"/>
          <p:nvPr>
            <p:ph idx="2" type="body"/>
          </p:nvPr>
        </p:nvSpPr>
        <p:spPr>
          <a:xfrm>
            <a:off x="726100" y="2599612"/>
            <a:ext cx="3136500" cy="18102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0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1" name="Google Shape;41;p9"/>
          <p:cNvSpPr txBox="1"/>
          <p:nvPr>
            <p:ph type="title"/>
          </p:nvPr>
        </p:nvSpPr>
        <p:spPr>
          <a:xfrm>
            <a:off x="726100" y="546147"/>
            <a:ext cx="2931600" cy="990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2"/>
        </a:solidFill>
      </p:bgPr>
    </p:bg>
    <p:spTree>
      <p:nvGrpSpPr>
        <p:cNvPr id="42" name="Shape 42"/>
        <p:cNvGrpSpPr/>
        <p:nvPr/>
      </p:nvGrpSpPr>
      <p:grpSpPr>
        <a:xfrm>
          <a:off x="0" y="0"/>
          <a:ext cx="0" cy="0"/>
          <a:chOff x="0" y="0"/>
          <a:chExt cx="0" cy="0"/>
        </a:xfrm>
      </p:grpSpPr>
      <p:sp>
        <p:nvSpPr>
          <p:cNvPr id="43" name="Google Shape;43;p10"/>
          <p:cNvSpPr txBox="1"/>
          <p:nvPr>
            <p:ph idx="1" type="body"/>
          </p:nvPr>
        </p:nvSpPr>
        <p:spPr>
          <a:xfrm>
            <a:off x="6057900" y="1781175"/>
            <a:ext cx="2359800" cy="15525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2400"/>
              <a:buFont typeface="Anton"/>
              <a:buNone/>
              <a:defRPr sz="3200">
                <a:solidFill>
                  <a:schemeClr val="accent1"/>
                </a:solidFill>
                <a:latin typeface="Fira Sans Extra Condensed Medium"/>
                <a:ea typeface="Fira Sans Extra Condensed Medium"/>
                <a:cs typeface="Fira Sans Extra Condensed Medium"/>
                <a:sym typeface="Fira Sans Extra Condensed Medium"/>
              </a:defRPr>
            </a:lvl1pPr>
          </a:lstStyle>
          <a:p/>
        </p:txBody>
      </p:sp>
      <p:sp>
        <p:nvSpPr>
          <p:cNvPr id="44" name="Google Shape;44;p10"/>
          <p:cNvSpPr/>
          <p:nvPr/>
        </p:nvSpPr>
        <p:spPr>
          <a:xfrm rot="5400000">
            <a:off x="4494300" y="455700"/>
            <a:ext cx="193500" cy="9182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10"/>
          <p:cNvSpPr txBox="1"/>
          <p:nvPr>
            <p:ph type="title"/>
          </p:nvPr>
        </p:nvSpPr>
        <p:spPr>
          <a:xfrm>
            <a:off x="726050" y="542575"/>
            <a:ext cx="5789100" cy="548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71850" y="445025"/>
            <a:ext cx="81603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2800"/>
              <a:buFont typeface="Fira Sans Extra Condensed Medium"/>
              <a:buNone/>
              <a:defRPr sz="2800">
                <a:solidFill>
                  <a:schemeClr val="lt2"/>
                </a:solidFill>
                <a:latin typeface="Fira Sans Extra Condensed Medium"/>
                <a:ea typeface="Fira Sans Extra Condensed Medium"/>
                <a:cs typeface="Fira Sans Extra Condensed Medium"/>
                <a:sym typeface="Fira Sans Extra Condensed Medium"/>
              </a:defRPr>
            </a:lvl1pPr>
            <a:lvl2pPr lvl="1">
              <a:lnSpc>
                <a:spcPct val="100000"/>
              </a:lnSpc>
              <a:spcBef>
                <a:spcPts val="0"/>
              </a:spcBef>
              <a:spcAft>
                <a:spcPts val="0"/>
              </a:spcAft>
              <a:buClr>
                <a:schemeClr val="lt2"/>
              </a:buClr>
              <a:buSzPts val="2800"/>
              <a:buNone/>
              <a:defRPr sz="2800">
                <a:solidFill>
                  <a:schemeClr val="lt2"/>
                </a:solidFill>
              </a:defRPr>
            </a:lvl2pPr>
            <a:lvl3pPr lvl="2">
              <a:lnSpc>
                <a:spcPct val="100000"/>
              </a:lnSpc>
              <a:spcBef>
                <a:spcPts val="0"/>
              </a:spcBef>
              <a:spcAft>
                <a:spcPts val="0"/>
              </a:spcAft>
              <a:buClr>
                <a:schemeClr val="lt2"/>
              </a:buClr>
              <a:buSzPts val="2800"/>
              <a:buNone/>
              <a:defRPr sz="2800">
                <a:solidFill>
                  <a:schemeClr val="lt2"/>
                </a:solidFill>
              </a:defRPr>
            </a:lvl3pPr>
            <a:lvl4pPr lvl="3">
              <a:lnSpc>
                <a:spcPct val="100000"/>
              </a:lnSpc>
              <a:spcBef>
                <a:spcPts val="0"/>
              </a:spcBef>
              <a:spcAft>
                <a:spcPts val="0"/>
              </a:spcAft>
              <a:buClr>
                <a:schemeClr val="lt2"/>
              </a:buClr>
              <a:buSzPts val="2800"/>
              <a:buNone/>
              <a:defRPr sz="2800">
                <a:solidFill>
                  <a:schemeClr val="lt2"/>
                </a:solidFill>
              </a:defRPr>
            </a:lvl4pPr>
            <a:lvl5pPr lvl="4">
              <a:lnSpc>
                <a:spcPct val="100000"/>
              </a:lnSpc>
              <a:spcBef>
                <a:spcPts val="0"/>
              </a:spcBef>
              <a:spcAft>
                <a:spcPts val="0"/>
              </a:spcAft>
              <a:buClr>
                <a:schemeClr val="lt2"/>
              </a:buClr>
              <a:buSzPts val="2800"/>
              <a:buNone/>
              <a:defRPr sz="2800">
                <a:solidFill>
                  <a:schemeClr val="lt2"/>
                </a:solidFill>
              </a:defRPr>
            </a:lvl5pPr>
            <a:lvl6pPr lvl="5">
              <a:lnSpc>
                <a:spcPct val="100000"/>
              </a:lnSpc>
              <a:spcBef>
                <a:spcPts val="0"/>
              </a:spcBef>
              <a:spcAft>
                <a:spcPts val="0"/>
              </a:spcAft>
              <a:buClr>
                <a:schemeClr val="lt2"/>
              </a:buClr>
              <a:buSzPts val="2800"/>
              <a:buNone/>
              <a:defRPr sz="2800">
                <a:solidFill>
                  <a:schemeClr val="lt2"/>
                </a:solidFill>
              </a:defRPr>
            </a:lvl6pPr>
            <a:lvl7pPr lvl="6">
              <a:lnSpc>
                <a:spcPct val="100000"/>
              </a:lnSpc>
              <a:spcBef>
                <a:spcPts val="0"/>
              </a:spcBef>
              <a:spcAft>
                <a:spcPts val="0"/>
              </a:spcAft>
              <a:buClr>
                <a:schemeClr val="lt2"/>
              </a:buClr>
              <a:buSzPts val="2800"/>
              <a:buNone/>
              <a:defRPr sz="2800">
                <a:solidFill>
                  <a:schemeClr val="lt2"/>
                </a:solidFill>
              </a:defRPr>
            </a:lvl7pPr>
            <a:lvl8pPr lvl="7">
              <a:lnSpc>
                <a:spcPct val="100000"/>
              </a:lnSpc>
              <a:spcBef>
                <a:spcPts val="0"/>
              </a:spcBef>
              <a:spcAft>
                <a:spcPts val="0"/>
              </a:spcAft>
              <a:buClr>
                <a:schemeClr val="lt2"/>
              </a:buClr>
              <a:buSzPts val="2800"/>
              <a:buNone/>
              <a:defRPr sz="2800">
                <a:solidFill>
                  <a:schemeClr val="lt2"/>
                </a:solidFill>
              </a:defRPr>
            </a:lvl8pPr>
            <a:lvl9pPr lvl="8">
              <a:lnSpc>
                <a:spcPct val="100000"/>
              </a:lnSpc>
              <a:spcBef>
                <a:spcPts val="0"/>
              </a:spcBef>
              <a:spcAft>
                <a:spcPts val="0"/>
              </a:spcAft>
              <a:buClr>
                <a:schemeClr val="lt2"/>
              </a:buClr>
              <a:buSzPts val="2800"/>
              <a:buNone/>
              <a:defRPr sz="2800">
                <a:solidFill>
                  <a:schemeClr val="lt2"/>
                </a:solidFill>
              </a:defRPr>
            </a:lvl9pPr>
          </a:lstStyle>
          <a:p/>
        </p:txBody>
      </p:sp>
      <p:sp>
        <p:nvSpPr>
          <p:cNvPr id="7" name="Google Shape;7;p1"/>
          <p:cNvSpPr txBox="1"/>
          <p:nvPr>
            <p:ph idx="1" type="body"/>
          </p:nvPr>
        </p:nvSpPr>
        <p:spPr>
          <a:xfrm>
            <a:off x="671850" y="1152475"/>
            <a:ext cx="81603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lt2"/>
              </a:buClr>
              <a:buSzPts val="1800"/>
              <a:buFont typeface="Lato"/>
              <a:buChar char="●"/>
              <a:defRPr sz="1800">
                <a:solidFill>
                  <a:schemeClr val="lt2"/>
                </a:solidFill>
                <a:latin typeface="Lato"/>
                <a:ea typeface="Lato"/>
                <a:cs typeface="Lato"/>
                <a:sym typeface="Lato"/>
              </a:defRPr>
            </a:lvl1pPr>
            <a:lvl2pPr indent="-317500" lvl="1" marL="914400">
              <a:lnSpc>
                <a:spcPct val="100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2pPr>
            <a:lvl3pPr indent="-317500" lvl="2" marL="1371600">
              <a:lnSpc>
                <a:spcPct val="100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3pPr>
            <a:lvl4pPr indent="-317500" lvl="3" marL="1828800">
              <a:lnSpc>
                <a:spcPct val="100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4pPr>
            <a:lvl5pPr indent="-317500" lvl="4" marL="2286000">
              <a:lnSpc>
                <a:spcPct val="100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5pPr>
            <a:lvl6pPr indent="-317500" lvl="5" marL="2743200">
              <a:lnSpc>
                <a:spcPct val="100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6pPr>
            <a:lvl7pPr indent="-317500" lvl="6" marL="3200400">
              <a:lnSpc>
                <a:spcPct val="100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7pPr>
            <a:lvl8pPr indent="-317500" lvl="7" marL="3657600">
              <a:lnSpc>
                <a:spcPct val="100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8pPr>
            <a:lvl9pPr indent="-317500" lvl="8" marL="4114800">
              <a:lnSpc>
                <a:spcPct val="100000"/>
              </a:lnSpc>
              <a:spcBef>
                <a:spcPts val="1600"/>
              </a:spcBef>
              <a:spcAft>
                <a:spcPts val="1600"/>
              </a:spcAft>
              <a:buClr>
                <a:schemeClr val="lt2"/>
              </a:buClr>
              <a:buSzPts val="1400"/>
              <a:buFont typeface="Lato"/>
              <a:buChar char="■"/>
              <a:defRPr>
                <a:solidFill>
                  <a:schemeClr val="lt2"/>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7">
          <p15:clr>
            <a:srgbClr val="EA4335"/>
          </p15:clr>
        </p15:guide>
        <p15:guide id="2" orient="horz" pos="342">
          <p15:clr>
            <a:srgbClr val="EA4335"/>
          </p15:clr>
        </p15:guide>
        <p15:guide id="3" pos="2880">
          <p15:clr>
            <a:srgbClr val="EA4335"/>
          </p15:clr>
        </p15:guide>
        <p15:guide id="4" orient="horz" pos="1620">
          <p15:clr>
            <a:srgbClr val="EA4335"/>
          </p15:clr>
        </p15:guide>
        <p15:guide id="5" pos="5303">
          <p15:clr>
            <a:srgbClr val="EA4335"/>
          </p15:clr>
        </p15:guide>
        <p15:guide id="6" orient="horz" pos="2898">
          <p15:clr>
            <a:srgbClr val="EA4335"/>
          </p15:clr>
        </p15:guide>
        <p15:guide id="7" pos="1669">
          <p15:clr>
            <a:srgbClr val="EA4335"/>
          </p15:clr>
        </p15:guide>
        <p15:guide id="8" pos="4104">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9.png"/><Relationship Id="rId7" Type="http://schemas.openxmlformats.org/officeDocument/2006/relationships/image" Target="../media/image6.png"/><Relationship Id="rId8"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8" name="Shape 168"/>
        <p:cNvGrpSpPr/>
        <p:nvPr/>
      </p:nvGrpSpPr>
      <p:grpSpPr>
        <a:xfrm>
          <a:off x="0" y="0"/>
          <a:ext cx="0" cy="0"/>
          <a:chOff x="0" y="0"/>
          <a:chExt cx="0" cy="0"/>
        </a:xfrm>
      </p:grpSpPr>
      <p:sp>
        <p:nvSpPr>
          <p:cNvPr id="169" name="Google Shape;169;p28"/>
          <p:cNvSpPr txBox="1"/>
          <p:nvPr>
            <p:ph type="ctrTitle"/>
          </p:nvPr>
        </p:nvSpPr>
        <p:spPr>
          <a:xfrm>
            <a:off x="726100" y="542575"/>
            <a:ext cx="6186000" cy="209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900"/>
              <a:t>Price Analysis Report</a:t>
            </a:r>
            <a:endParaRPr sz="4900"/>
          </a:p>
        </p:txBody>
      </p:sp>
      <p:sp>
        <p:nvSpPr>
          <p:cNvPr id="170" name="Google Shape;170;p28"/>
          <p:cNvSpPr txBox="1"/>
          <p:nvPr>
            <p:ph idx="1" type="subTitle"/>
          </p:nvPr>
        </p:nvSpPr>
        <p:spPr>
          <a:xfrm>
            <a:off x="726100" y="2317800"/>
            <a:ext cx="3779100" cy="58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Big Mountain Resort</a:t>
            </a:r>
            <a:endParaRPr/>
          </a:p>
          <a:p>
            <a:pPr indent="0" lvl="0" marL="0" rtl="0" algn="l">
              <a:spcBef>
                <a:spcPts val="0"/>
              </a:spcBef>
              <a:spcAft>
                <a:spcPts val="0"/>
              </a:spcAft>
              <a:buNone/>
            </a:pPr>
            <a:r>
              <a:rPr lang="en" sz="1400"/>
              <a:t>Presented by Yun Pang</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7"/>
          <p:cNvSpPr txBox="1"/>
          <p:nvPr>
            <p:ph idx="2" type="title"/>
          </p:nvPr>
        </p:nvSpPr>
        <p:spPr>
          <a:xfrm>
            <a:off x="128675" y="333300"/>
            <a:ext cx="5846100" cy="5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Key findings</a:t>
            </a:r>
            <a:endParaRPr/>
          </a:p>
        </p:txBody>
      </p:sp>
      <p:pic>
        <p:nvPicPr>
          <p:cNvPr id="271" name="Google Shape;271;p37"/>
          <p:cNvPicPr preferRelativeResize="0"/>
          <p:nvPr/>
        </p:nvPicPr>
        <p:blipFill>
          <a:blip r:embed="rId3">
            <a:alphaModFix/>
          </a:blip>
          <a:stretch>
            <a:fillRect/>
          </a:stretch>
        </p:blipFill>
        <p:spPr>
          <a:xfrm>
            <a:off x="2120750" y="333300"/>
            <a:ext cx="2359550" cy="1626825"/>
          </a:xfrm>
          <a:prstGeom prst="rect">
            <a:avLst/>
          </a:prstGeom>
          <a:noFill/>
          <a:ln>
            <a:noFill/>
          </a:ln>
        </p:spPr>
      </p:pic>
      <p:pic>
        <p:nvPicPr>
          <p:cNvPr id="272" name="Google Shape;272;p37"/>
          <p:cNvPicPr preferRelativeResize="0"/>
          <p:nvPr/>
        </p:nvPicPr>
        <p:blipFill>
          <a:blip r:embed="rId4">
            <a:alphaModFix/>
          </a:blip>
          <a:stretch>
            <a:fillRect/>
          </a:stretch>
        </p:blipFill>
        <p:spPr>
          <a:xfrm>
            <a:off x="4480300" y="333300"/>
            <a:ext cx="2359550" cy="1626825"/>
          </a:xfrm>
          <a:prstGeom prst="rect">
            <a:avLst/>
          </a:prstGeom>
          <a:noFill/>
          <a:ln>
            <a:noFill/>
          </a:ln>
        </p:spPr>
      </p:pic>
      <p:pic>
        <p:nvPicPr>
          <p:cNvPr id="273" name="Google Shape;273;p37"/>
          <p:cNvPicPr preferRelativeResize="0"/>
          <p:nvPr/>
        </p:nvPicPr>
        <p:blipFill>
          <a:blip r:embed="rId5">
            <a:alphaModFix/>
          </a:blip>
          <a:stretch>
            <a:fillRect/>
          </a:stretch>
        </p:blipFill>
        <p:spPr>
          <a:xfrm>
            <a:off x="6769575" y="333300"/>
            <a:ext cx="2359551" cy="1626825"/>
          </a:xfrm>
          <a:prstGeom prst="rect">
            <a:avLst/>
          </a:prstGeom>
          <a:noFill/>
          <a:ln>
            <a:noFill/>
          </a:ln>
        </p:spPr>
      </p:pic>
      <p:pic>
        <p:nvPicPr>
          <p:cNvPr id="274" name="Google Shape;274;p37"/>
          <p:cNvPicPr preferRelativeResize="0"/>
          <p:nvPr/>
        </p:nvPicPr>
        <p:blipFill>
          <a:blip r:embed="rId6">
            <a:alphaModFix/>
          </a:blip>
          <a:stretch>
            <a:fillRect/>
          </a:stretch>
        </p:blipFill>
        <p:spPr>
          <a:xfrm>
            <a:off x="2120750" y="2937850"/>
            <a:ext cx="2359551" cy="1626825"/>
          </a:xfrm>
          <a:prstGeom prst="rect">
            <a:avLst/>
          </a:prstGeom>
          <a:noFill/>
          <a:ln>
            <a:noFill/>
          </a:ln>
        </p:spPr>
      </p:pic>
      <p:pic>
        <p:nvPicPr>
          <p:cNvPr id="275" name="Google Shape;275;p37"/>
          <p:cNvPicPr preferRelativeResize="0"/>
          <p:nvPr/>
        </p:nvPicPr>
        <p:blipFill>
          <a:blip r:embed="rId7">
            <a:alphaModFix/>
          </a:blip>
          <a:stretch>
            <a:fillRect/>
          </a:stretch>
        </p:blipFill>
        <p:spPr>
          <a:xfrm>
            <a:off x="4480300" y="2937850"/>
            <a:ext cx="2359550" cy="1626825"/>
          </a:xfrm>
          <a:prstGeom prst="rect">
            <a:avLst/>
          </a:prstGeom>
          <a:noFill/>
          <a:ln>
            <a:noFill/>
          </a:ln>
        </p:spPr>
      </p:pic>
      <p:pic>
        <p:nvPicPr>
          <p:cNvPr id="276" name="Google Shape;276;p37"/>
          <p:cNvPicPr preferRelativeResize="0"/>
          <p:nvPr/>
        </p:nvPicPr>
        <p:blipFill>
          <a:blip r:embed="rId8">
            <a:alphaModFix/>
          </a:blip>
          <a:stretch>
            <a:fillRect/>
          </a:stretch>
        </p:blipFill>
        <p:spPr>
          <a:xfrm>
            <a:off x="6839850" y="2937850"/>
            <a:ext cx="2289275" cy="1626825"/>
          </a:xfrm>
          <a:prstGeom prst="rect">
            <a:avLst/>
          </a:prstGeom>
          <a:noFill/>
          <a:ln>
            <a:noFill/>
          </a:ln>
        </p:spPr>
      </p:pic>
      <p:sp>
        <p:nvSpPr>
          <p:cNvPr id="277" name="Google Shape;277;p37"/>
          <p:cNvSpPr txBox="1"/>
          <p:nvPr/>
        </p:nvSpPr>
        <p:spPr>
          <a:xfrm>
            <a:off x="0" y="1602125"/>
            <a:ext cx="2019000" cy="27861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Big Mountain price support features</a:t>
            </a:r>
            <a:endParaRPr sz="1300">
              <a:solidFill>
                <a:schemeClr val="dk1"/>
              </a:solidFill>
              <a:latin typeface="Lato"/>
              <a:ea typeface="Lato"/>
              <a:cs typeface="Lato"/>
              <a:sym typeface="Lato"/>
            </a:endParaRPr>
          </a:p>
          <a:p>
            <a:pPr indent="0" lvl="0" marL="0" rtl="0" algn="l">
              <a:spcBef>
                <a:spcPts val="0"/>
              </a:spcBef>
              <a:spcAft>
                <a:spcPts val="0"/>
              </a:spcAft>
              <a:buNone/>
            </a:pPr>
            <a:r>
              <a:t/>
            </a:r>
            <a:endParaRPr sz="1300">
              <a:solidFill>
                <a:schemeClr val="dk1"/>
              </a:solidFill>
              <a:latin typeface="Lato"/>
              <a:ea typeface="Lato"/>
              <a:cs typeface="Lato"/>
              <a:sym typeface="Lato"/>
            </a:endParaRPr>
          </a:p>
          <a:p>
            <a:pPr indent="0" lvl="0" marL="0" rtl="0" algn="l">
              <a:spcBef>
                <a:spcPts val="0"/>
              </a:spcBef>
              <a:spcAft>
                <a:spcPts val="0"/>
              </a:spcAft>
              <a:buNone/>
            </a:pPr>
            <a:r>
              <a:t/>
            </a:r>
            <a:endParaRPr sz="1300">
              <a:solidFill>
                <a:schemeClr val="dk1"/>
              </a:solidFill>
              <a:latin typeface="Lato"/>
              <a:ea typeface="Lato"/>
              <a:cs typeface="Lato"/>
              <a:sym typeface="Lato"/>
            </a:endParaRPr>
          </a:p>
          <a:p>
            <a:pPr indent="-311150" lvl="0" marL="914400" rtl="0" algn="l">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Vertical drop</a:t>
            </a:r>
            <a:endParaRPr sz="1300">
              <a:solidFill>
                <a:schemeClr val="dk1"/>
              </a:solidFill>
              <a:latin typeface="Lato"/>
              <a:ea typeface="Lato"/>
              <a:cs typeface="Lato"/>
              <a:sym typeface="Lato"/>
            </a:endParaRPr>
          </a:p>
          <a:p>
            <a:pPr indent="-311150" lvl="0" marL="914400" rtl="0" algn="l">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Snow maker coverage</a:t>
            </a:r>
            <a:endParaRPr sz="1300">
              <a:solidFill>
                <a:schemeClr val="dk1"/>
              </a:solidFill>
              <a:latin typeface="Lato"/>
              <a:ea typeface="Lato"/>
              <a:cs typeface="Lato"/>
              <a:sym typeface="Lato"/>
            </a:endParaRPr>
          </a:p>
          <a:p>
            <a:pPr indent="-311150" lvl="0" marL="914400" rtl="0" algn="l">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Total runs</a:t>
            </a:r>
            <a:endParaRPr sz="1300">
              <a:solidFill>
                <a:schemeClr val="dk1"/>
              </a:solidFill>
              <a:latin typeface="Lato"/>
              <a:ea typeface="Lato"/>
              <a:cs typeface="Lato"/>
              <a:sym typeface="Lato"/>
            </a:endParaRPr>
          </a:p>
          <a:p>
            <a:pPr indent="-311150" lvl="0" marL="914400" rtl="0" algn="l">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Fat quads</a:t>
            </a:r>
            <a:endParaRPr sz="1300">
              <a:solidFill>
                <a:schemeClr val="dk1"/>
              </a:solidFill>
              <a:latin typeface="Lato"/>
              <a:ea typeface="Lato"/>
              <a:cs typeface="Lato"/>
              <a:sym typeface="Lato"/>
            </a:endParaRPr>
          </a:p>
          <a:p>
            <a:pPr indent="-311150" lvl="0" marL="914400" rtl="0" algn="l">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Run length</a:t>
            </a:r>
            <a:endParaRPr sz="1300">
              <a:solidFill>
                <a:schemeClr val="dk1"/>
              </a:solidFill>
              <a:latin typeface="Lato"/>
              <a:ea typeface="Lato"/>
              <a:cs typeface="Lato"/>
              <a:sym typeface="Lato"/>
            </a:endParaRPr>
          </a:p>
          <a:p>
            <a:pPr indent="-311150" lvl="0" marL="914400" rtl="0" algn="l">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Skiable terrain area</a:t>
            </a:r>
            <a:endParaRPr sz="1300">
              <a:solidFill>
                <a:schemeClr val="dk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281" name="Shape 281"/>
        <p:cNvGrpSpPr/>
        <p:nvPr/>
      </p:nvGrpSpPr>
      <p:grpSpPr>
        <a:xfrm>
          <a:off x="0" y="0"/>
          <a:ext cx="0" cy="0"/>
          <a:chOff x="0" y="0"/>
          <a:chExt cx="0" cy="0"/>
        </a:xfrm>
      </p:grpSpPr>
      <p:sp>
        <p:nvSpPr>
          <p:cNvPr id="282" name="Google Shape;282;p38"/>
          <p:cNvSpPr txBox="1"/>
          <p:nvPr>
            <p:ph type="title"/>
          </p:nvPr>
        </p:nvSpPr>
        <p:spPr>
          <a:xfrm>
            <a:off x="3314700" y="542575"/>
            <a:ext cx="5103300" cy="548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 Model and Analysis</a:t>
            </a:r>
            <a:endParaRPr/>
          </a:p>
        </p:txBody>
      </p:sp>
      <p:sp>
        <p:nvSpPr>
          <p:cNvPr id="283" name="Google Shape;283;p38"/>
          <p:cNvSpPr txBox="1"/>
          <p:nvPr>
            <p:ph idx="1" type="body"/>
          </p:nvPr>
        </p:nvSpPr>
        <p:spPr>
          <a:xfrm>
            <a:off x="4571900" y="1871700"/>
            <a:ext cx="3846000" cy="14001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Random Forest is the best fit model for Big Mountain ticket price prediction</a:t>
            </a:r>
            <a:endParaRPr/>
          </a:p>
          <a:p>
            <a:pPr indent="-317500" lvl="0" marL="457200" rtl="0" algn="l">
              <a:spcBef>
                <a:spcPts val="0"/>
              </a:spcBef>
              <a:spcAft>
                <a:spcPts val="0"/>
              </a:spcAft>
              <a:buSzPts val="1400"/>
              <a:buChar char="●"/>
            </a:pPr>
            <a:r>
              <a:rPr lang="en"/>
              <a:t>Model could be used for price prediction with possible change of business strategy</a:t>
            </a:r>
            <a:endParaRPr/>
          </a:p>
          <a:p>
            <a:pPr indent="-317500" lvl="0" marL="457200" rtl="0" algn="l">
              <a:spcBef>
                <a:spcPts val="0"/>
              </a:spcBef>
              <a:spcAft>
                <a:spcPts val="0"/>
              </a:spcAft>
              <a:buSzPts val="1400"/>
              <a:buChar char="●"/>
            </a:pPr>
            <a:r>
              <a:rPr lang="en"/>
              <a:t>The model suggest the price has a $10 zoom for price increase, which is $91/ticket</a:t>
            </a:r>
            <a:endParaRPr/>
          </a:p>
          <a:p>
            <a:pPr indent="-317500" lvl="0" marL="457200" rtl="0" algn="l">
              <a:spcBef>
                <a:spcPts val="0"/>
              </a:spcBef>
              <a:spcAft>
                <a:spcPts val="0"/>
              </a:spcAft>
              <a:buSzPts val="1400"/>
              <a:buChar char="●"/>
            </a:pPr>
            <a:r>
              <a:rPr lang="en"/>
              <a:t>Key features for modeling:</a:t>
            </a:r>
            <a:endParaRPr/>
          </a:p>
          <a:p>
            <a:pPr indent="0" lvl="0" marL="914400" rtl="0" algn="l">
              <a:spcBef>
                <a:spcPts val="0"/>
              </a:spcBef>
              <a:spcAft>
                <a:spcPts val="0"/>
              </a:spcAft>
              <a:buNone/>
            </a:pPr>
            <a:r>
              <a:t/>
            </a:r>
            <a:endParaRPr/>
          </a:p>
        </p:txBody>
      </p:sp>
      <p:pic>
        <p:nvPicPr>
          <p:cNvPr id="284" name="Google Shape;284;p38"/>
          <p:cNvPicPr preferRelativeResize="0"/>
          <p:nvPr/>
        </p:nvPicPr>
        <p:blipFill rotWithShape="1">
          <a:blip r:embed="rId3">
            <a:alphaModFix/>
          </a:blip>
          <a:srcRect b="0" l="0" r="63751" t="0"/>
          <a:stretch/>
        </p:blipFill>
        <p:spPr>
          <a:xfrm>
            <a:off x="0" y="25"/>
            <a:ext cx="3314707" cy="5143824"/>
          </a:xfrm>
          <a:prstGeom prst="rect">
            <a:avLst/>
          </a:prstGeom>
          <a:noFill/>
          <a:ln>
            <a:noFill/>
          </a:ln>
        </p:spPr>
      </p:pic>
      <p:sp>
        <p:nvSpPr>
          <p:cNvPr id="285" name="Google Shape;285;p38"/>
          <p:cNvSpPr/>
          <p:nvPr/>
        </p:nvSpPr>
        <p:spPr>
          <a:xfrm>
            <a:off x="3314700" y="0"/>
            <a:ext cx="1935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8"/>
          <p:cNvSpPr txBox="1"/>
          <p:nvPr/>
        </p:nvSpPr>
        <p:spPr>
          <a:xfrm>
            <a:off x="5274050" y="3365800"/>
            <a:ext cx="3000000" cy="1647300"/>
          </a:xfrm>
          <a:prstGeom prst="rect">
            <a:avLst/>
          </a:prstGeom>
          <a:noFill/>
          <a:ln>
            <a:noFill/>
          </a:ln>
        </p:spPr>
        <p:txBody>
          <a:bodyPr anchorCtr="0" anchor="t" bIns="91425" lIns="91425" spcFirstLastPara="1" rIns="91425" wrap="square" tIns="91425">
            <a:spAutoFit/>
          </a:bodyPr>
          <a:lstStyle/>
          <a:p>
            <a:pPr indent="-295275" lvl="0" marL="457200" rtl="0" algn="l">
              <a:lnSpc>
                <a:spcPct val="115000"/>
              </a:lnSpc>
              <a:spcBef>
                <a:spcPts val="1100"/>
              </a:spcBef>
              <a:spcAft>
                <a:spcPts val="0"/>
              </a:spcAft>
              <a:buClr>
                <a:schemeClr val="lt2"/>
              </a:buClr>
              <a:buSzPts val="1050"/>
              <a:buChar char="●"/>
            </a:pPr>
            <a:r>
              <a:rPr lang="en" sz="1050">
                <a:solidFill>
                  <a:schemeClr val="lt2"/>
                </a:solidFill>
              </a:rPr>
              <a:t>vertical_drop</a:t>
            </a:r>
            <a:endParaRPr sz="1050">
              <a:solidFill>
                <a:schemeClr val="lt2"/>
              </a:solidFill>
            </a:endParaRPr>
          </a:p>
          <a:p>
            <a:pPr indent="-295275" lvl="0" marL="457200" rtl="0" algn="l">
              <a:lnSpc>
                <a:spcPct val="115000"/>
              </a:lnSpc>
              <a:spcBef>
                <a:spcPts val="0"/>
              </a:spcBef>
              <a:spcAft>
                <a:spcPts val="0"/>
              </a:spcAft>
              <a:buClr>
                <a:schemeClr val="lt2"/>
              </a:buClr>
              <a:buSzPts val="1050"/>
              <a:buChar char="●"/>
            </a:pPr>
            <a:r>
              <a:rPr lang="en" sz="1050">
                <a:solidFill>
                  <a:schemeClr val="lt2"/>
                </a:solidFill>
              </a:rPr>
              <a:t>Snow Making_ac</a:t>
            </a:r>
            <a:endParaRPr sz="1050">
              <a:solidFill>
                <a:schemeClr val="lt2"/>
              </a:solidFill>
            </a:endParaRPr>
          </a:p>
          <a:p>
            <a:pPr indent="-295275" lvl="0" marL="457200" rtl="0" algn="l">
              <a:lnSpc>
                <a:spcPct val="115000"/>
              </a:lnSpc>
              <a:spcBef>
                <a:spcPts val="0"/>
              </a:spcBef>
              <a:spcAft>
                <a:spcPts val="0"/>
              </a:spcAft>
              <a:buClr>
                <a:schemeClr val="lt2"/>
              </a:buClr>
              <a:buSzPts val="1050"/>
              <a:buChar char="●"/>
            </a:pPr>
            <a:r>
              <a:rPr lang="en" sz="1050">
                <a:solidFill>
                  <a:schemeClr val="lt2"/>
                </a:solidFill>
              </a:rPr>
              <a:t>total_chairs</a:t>
            </a:r>
            <a:endParaRPr sz="1050">
              <a:solidFill>
                <a:schemeClr val="lt2"/>
              </a:solidFill>
            </a:endParaRPr>
          </a:p>
          <a:p>
            <a:pPr indent="-295275" lvl="0" marL="457200" rtl="0" algn="l">
              <a:lnSpc>
                <a:spcPct val="115000"/>
              </a:lnSpc>
              <a:spcBef>
                <a:spcPts val="0"/>
              </a:spcBef>
              <a:spcAft>
                <a:spcPts val="0"/>
              </a:spcAft>
              <a:buClr>
                <a:schemeClr val="lt2"/>
              </a:buClr>
              <a:buSzPts val="1050"/>
              <a:buChar char="●"/>
            </a:pPr>
            <a:r>
              <a:rPr lang="en" sz="1050">
                <a:solidFill>
                  <a:schemeClr val="lt2"/>
                </a:solidFill>
              </a:rPr>
              <a:t>FastQuads</a:t>
            </a:r>
            <a:endParaRPr sz="1050">
              <a:solidFill>
                <a:schemeClr val="lt2"/>
              </a:solidFill>
            </a:endParaRPr>
          </a:p>
          <a:p>
            <a:pPr indent="-295275" lvl="0" marL="457200" rtl="0" algn="l">
              <a:lnSpc>
                <a:spcPct val="115000"/>
              </a:lnSpc>
              <a:spcBef>
                <a:spcPts val="0"/>
              </a:spcBef>
              <a:spcAft>
                <a:spcPts val="0"/>
              </a:spcAft>
              <a:buClr>
                <a:schemeClr val="lt2"/>
              </a:buClr>
              <a:buSzPts val="1050"/>
              <a:buChar char="●"/>
            </a:pPr>
            <a:r>
              <a:rPr lang="en" sz="1050">
                <a:solidFill>
                  <a:schemeClr val="lt2"/>
                </a:solidFill>
              </a:rPr>
              <a:t>Runs</a:t>
            </a:r>
            <a:endParaRPr sz="1050">
              <a:solidFill>
                <a:schemeClr val="lt2"/>
              </a:solidFill>
            </a:endParaRPr>
          </a:p>
          <a:p>
            <a:pPr indent="-295275" lvl="0" marL="457200" rtl="0" algn="l">
              <a:lnSpc>
                <a:spcPct val="115000"/>
              </a:lnSpc>
              <a:spcBef>
                <a:spcPts val="0"/>
              </a:spcBef>
              <a:spcAft>
                <a:spcPts val="0"/>
              </a:spcAft>
              <a:buClr>
                <a:schemeClr val="lt2"/>
              </a:buClr>
              <a:buSzPts val="1050"/>
              <a:buChar char="●"/>
            </a:pPr>
            <a:r>
              <a:rPr lang="en" sz="1050">
                <a:solidFill>
                  <a:schemeClr val="lt2"/>
                </a:solidFill>
              </a:rPr>
              <a:t>LongestRun_mi</a:t>
            </a:r>
            <a:endParaRPr sz="1050">
              <a:solidFill>
                <a:schemeClr val="lt2"/>
              </a:solidFill>
            </a:endParaRPr>
          </a:p>
          <a:p>
            <a:pPr indent="-295275" lvl="0" marL="457200" rtl="0" algn="l">
              <a:lnSpc>
                <a:spcPct val="115000"/>
              </a:lnSpc>
              <a:spcBef>
                <a:spcPts val="0"/>
              </a:spcBef>
              <a:spcAft>
                <a:spcPts val="0"/>
              </a:spcAft>
              <a:buClr>
                <a:schemeClr val="lt2"/>
              </a:buClr>
              <a:buSzPts val="1050"/>
              <a:buChar char="●"/>
            </a:pPr>
            <a:r>
              <a:rPr lang="en" sz="1050">
                <a:solidFill>
                  <a:schemeClr val="lt2"/>
                </a:solidFill>
              </a:rPr>
              <a:t>trams</a:t>
            </a:r>
            <a:endParaRPr sz="1050">
              <a:solidFill>
                <a:schemeClr val="lt2"/>
              </a:solidFill>
            </a:endParaRPr>
          </a:p>
          <a:p>
            <a:pPr indent="-295275" lvl="0" marL="457200" rtl="0" algn="l">
              <a:lnSpc>
                <a:spcPct val="115000"/>
              </a:lnSpc>
              <a:spcBef>
                <a:spcPts val="0"/>
              </a:spcBef>
              <a:spcAft>
                <a:spcPts val="0"/>
              </a:spcAft>
              <a:buClr>
                <a:schemeClr val="lt2"/>
              </a:buClr>
              <a:buSzPts val="1050"/>
              <a:buChar char="●"/>
            </a:pPr>
            <a:r>
              <a:rPr lang="en" sz="1050">
                <a:solidFill>
                  <a:schemeClr val="lt2"/>
                </a:solidFill>
              </a:rPr>
              <a:t>SkiableTerrain_ac</a:t>
            </a:r>
            <a:endParaRPr sz="1050">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9"/>
          <p:cNvSpPr txBox="1"/>
          <p:nvPr>
            <p:ph type="title"/>
          </p:nvPr>
        </p:nvSpPr>
        <p:spPr>
          <a:xfrm>
            <a:off x="726050" y="542575"/>
            <a:ext cx="5789100" cy="5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Modeling Scenario 01 - Closing Runs</a:t>
            </a:r>
            <a:endParaRPr/>
          </a:p>
        </p:txBody>
      </p:sp>
      <p:pic>
        <p:nvPicPr>
          <p:cNvPr id="292" name="Google Shape;292;p39"/>
          <p:cNvPicPr preferRelativeResize="0"/>
          <p:nvPr/>
        </p:nvPicPr>
        <p:blipFill>
          <a:blip r:embed="rId3">
            <a:alphaModFix/>
          </a:blip>
          <a:stretch>
            <a:fillRect/>
          </a:stretch>
        </p:blipFill>
        <p:spPr>
          <a:xfrm>
            <a:off x="152400" y="1243675"/>
            <a:ext cx="5943600" cy="3171825"/>
          </a:xfrm>
          <a:prstGeom prst="rect">
            <a:avLst/>
          </a:prstGeom>
          <a:noFill/>
          <a:ln>
            <a:noFill/>
          </a:ln>
        </p:spPr>
      </p:pic>
      <p:sp>
        <p:nvSpPr>
          <p:cNvPr id="293" name="Google Shape;293;p39"/>
          <p:cNvSpPr txBox="1"/>
          <p:nvPr/>
        </p:nvSpPr>
        <p:spPr>
          <a:xfrm>
            <a:off x="6745950" y="1539925"/>
            <a:ext cx="20403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Closing runs will have a significant negative impact on ticket price and revenue</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FBFBF"/>
            </a:gs>
            <a:gs pos="100000">
              <a:srgbClr val="737373"/>
            </a:gs>
          </a:gsLst>
          <a:path path="circle">
            <a:fillToRect b="50%" l="50%" r="50%" t="50%"/>
          </a:path>
          <a:tileRect/>
        </a:gradFill>
      </p:bgPr>
    </p:bg>
    <p:spTree>
      <p:nvGrpSpPr>
        <p:cNvPr id="297" name="Shape 297"/>
        <p:cNvGrpSpPr/>
        <p:nvPr/>
      </p:nvGrpSpPr>
      <p:grpSpPr>
        <a:xfrm>
          <a:off x="0" y="0"/>
          <a:ext cx="0" cy="0"/>
          <a:chOff x="0" y="0"/>
          <a:chExt cx="0" cy="0"/>
        </a:xfrm>
      </p:grpSpPr>
      <p:sp>
        <p:nvSpPr>
          <p:cNvPr id="298" name="Google Shape;298;p40"/>
          <p:cNvSpPr/>
          <p:nvPr/>
        </p:nvSpPr>
        <p:spPr>
          <a:xfrm>
            <a:off x="6566175" y="1203800"/>
            <a:ext cx="2149500" cy="1077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0"/>
          <p:cNvSpPr/>
          <p:nvPr/>
        </p:nvSpPr>
        <p:spPr>
          <a:xfrm>
            <a:off x="3392525" y="1188175"/>
            <a:ext cx="2196600" cy="10773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0"/>
          <p:cNvSpPr/>
          <p:nvPr/>
        </p:nvSpPr>
        <p:spPr>
          <a:xfrm>
            <a:off x="297050" y="1211625"/>
            <a:ext cx="2196600" cy="1077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0"/>
          <p:cNvSpPr txBox="1"/>
          <p:nvPr/>
        </p:nvSpPr>
        <p:spPr>
          <a:xfrm>
            <a:off x="54725" y="414275"/>
            <a:ext cx="30000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2"/>
                </a:solidFill>
                <a:latin typeface="Fira Sans Extra Condensed Medium"/>
                <a:ea typeface="Fira Sans Extra Condensed Medium"/>
                <a:cs typeface="Fira Sans Extra Condensed Medium"/>
                <a:sym typeface="Fira Sans Extra Condensed Medium"/>
              </a:rPr>
              <a:t>Modeling Scenario 02 </a:t>
            </a:r>
            <a:endParaRPr sz="2100">
              <a:solidFill>
                <a:schemeClr val="lt2"/>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sz="2100">
              <a:solidFill>
                <a:schemeClr val="lt2"/>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sz="2100">
              <a:solidFill>
                <a:schemeClr val="lt2"/>
              </a:solidFill>
              <a:latin typeface="Fira Sans Extra Condensed Medium"/>
              <a:ea typeface="Fira Sans Extra Condensed Medium"/>
              <a:cs typeface="Fira Sans Extra Condensed Medium"/>
              <a:sym typeface="Fira Sans Extra Condensed Medium"/>
            </a:endParaRPr>
          </a:p>
        </p:txBody>
      </p:sp>
      <p:sp>
        <p:nvSpPr>
          <p:cNvPr id="302" name="Google Shape;302;p40"/>
          <p:cNvSpPr txBox="1"/>
          <p:nvPr/>
        </p:nvSpPr>
        <p:spPr>
          <a:xfrm>
            <a:off x="297050" y="1211625"/>
            <a:ext cx="2384100" cy="13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450">
                <a:solidFill>
                  <a:schemeClr val="accent2"/>
                </a:solidFill>
              </a:rPr>
              <a:t>Adding a run, increasing the vertical drop by 150 feet, and installing an additional chair lift.</a:t>
            </a:r>
            <a:endParaRPr sz="2600">
              <a:solidFill>
                <a:schemeClr val="accent2"/>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sz="1450">
              <a:solidFill>
                <a:schemeClr val="accent2"/>
              </a:solidFill>
            </a:endParaRPr>
          </a:p>
        </p:txBody>
      </p:sp>
      <p:sp>
        <p:nvSpPr>
          <p:cNvPr id="303" name="Google Shape;303;p40"/>
          <p:cNvSpPr txBox="1"/>
          <p:nvPr/>
        </p:nvSpPr>
        <p:spPr>
          <a:xfrm>
            <a:off x="86000" y="2696800"/>
            <a:ext cx="3000000" cy="1339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2"/>
              </a:buClr>
              <a:buSzPts val="1400"/>
              <a:buFont typeface="Lato"/>
              <a:buChar char="●"/>
            </a:pPr>
            <a:r>
              <a:rPr lang="en" sz="1050">
                <a:solidFill>
                  <a:schemeClr val="lt2"/>
                </a:solidFill>
              </a:rPr>
              <a:t>This scenario increases support for ticket price by </a:t>
            </a:r>
            <a:r>
              <a:rPr b="1" lang="en" sz="1050">
                <a:solidFill>
                  <a:schemeClr val="lt2"/>
                </a:solidFill>
              </a:rPr>
              <a:t>$1.99</a:t>
            </a:r>
            <a:endParaRPr b="1" sz="1050">
              <a:solidFill>
                <a:schemeClr val="lt2"/>
              </a:solidFill>
            </a:endParaRPr>
          </a:p>
          <a:p>
            <a:pPr indent="-317500" lvl="0" marL="457200" rtl="0" algn="l">
              <a:lnSpc>
                <a:spcPct val="115000"/>
              </a:lnSpc>
              <a:spcBef>
                <a:spcPts val="1000"/>
              </a:spcBef>
              <a:spcAft>
                <a:spcPts val="0"/>
              </a:spcAft>
              <a:buClr>
                <a:schemeClr val="lt2"/>
              </a:buClr>
              <a:buSzPts val="1400"/>
              <a:buFont typeface="Lato"/>
              <a:buChar char="●"/>
            </a:pPr>
            <a:r>
              <a:rPr lang="en" sz="1050">
                <a:solidFill>
                  <a:schemeClr val="lt2"/>
                </a:solidFill>
              </a:rPr>
              <a:t>Over the season, this could be expected to amount to </a:t>
            </a:r>
            <a:r>
              <a:rPr b="1" lang="en" sz="1050">
                <a:solidFill>
                  <a:schemeClr val="lt2"/>
                </a:solidFill>
              </a:rPr>
              <a:t>$3,474,638</a:t>
            </a:r>
            <a:endParaRPr b="1" sz="1050">
              <a:solidFill>
                <a:schemeClr val="lt2"/>
              </a:solidFill>
            </a:endParaRPr>
          </a:p>
          <a:p>
            <a:pPr indent="0" lvl="0" marL="457200" rtl="0" algn="l">
              <a:spcBef>
                <a:spcPts val="0"/>
              </a:spcBef>
              <a:spcAft>
                <a:spcPts val="1000"/>
              </a:spcAft>
              <a:buNone/>
            </a:pPr>
            <a:r>
              <a:t/>
            </a:r>
            <a:endParaRPr>
              <a:solidFill>
                <a:schemeClr val="lt2"/>
              </a:solidFill>
              <a:latin typeface="Lato"/>
              <a:ea typeface="Lato"/>
              <a:cs typeface="Lato"/>
              <a:sym typeface="Lato"/>
            </a:endParaRPr>
          </a:p>
        </p:txBody>
      </p:sp>
      <p:sp>
        <p:nvSpPr>
          <p:cNvPr id="304" name="Google Shape;304;p40"/>
          <p:cNvSpPr txBox="1"/>
          <p:nvPr/>
        </p:nvSpPr>
        <p:spPr>
          <a:xfrm>
            <a:off x="3224450" y="414275"/>
            <a:ext cx="3000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accent2"/>
                </a:solidFill>
                <a:latin typeface="Fira Sans Extra Condensed Medium"/>
                <a:ea typeface="Fira Sans Extra Condensed Medium"/>
                <a:cs typeface="Fira Sans Extra Condensed Medium"/>
                <a:sym typeface="Fira Sans Extra Condensed Medium"/>
              </a:rPr>
              <a:t>Modeling Scenario 03</a:t>
            </a:r>
            <a:endParaRPr sz="2100">
              <a:solidFill>
                <a:schemeClr val="accent2"/>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sz="2100">
              <a:solidFill>
                <a:schemeClr val="accent2"/>
              </a:solidFill>
              <a:latin typeface="Fira Sans Extra Condensed Medium"/>
              <a:ea typeface="Fira Sans Extra Condensed Medium"/>
              <a:cs typeface="Fira Sans Extra Condensed Medium"/>
              <a:sym typeface="Fira Sans Extra Condensed Medium"/>
            </a:endParaRPr>
          </a:p>
        </p:txBody>
      </p:sp>
      <p:sp>
        <p:nvSpPr>
          <p:cNvPr id="305" name="Google Shape;305;p40"/>
          <p:cNvSpPr txBox="1"/>
          <p:nvPr/>
        </p:nvSpPr>
        <p:spPr>
          <a:xfrm>
            <a:off x="3379950" y="1271250"/>
            <a:ext cx="21966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450">
                <a:solidFill>
                  <a:schemeClr val="lt2"/>
                </a:solidFill>
              </a:rPr>
              <a:t>Condition from </a:t>
            </a:r>
            <a:r>
              <a:rPr lang="en" sz="1450">
                <a:solidFill>
                  <a:schemeClr val="lt2"/>
                </a:solidFill>
              </a:rPr>
              <a:t>scenario</a:t>
            </a:r>
            <a:r>
              <a:rPr lang="en" sz="1450">
                <a:solidFill>
                  <a:schemeClr val="lt2"/>
                </a:solidFill>
              </a:rPr>
              <a:t> 2, plus adding 2 acres of snow making</a:t>
            </a:r>
            <a:endParaRPr sz="1450">
              <a:solidFill>
                <a:schemeClr val="lt2"/>
              </a:solidFill>
            </a:endParaRPr>
          </a:p>
          <a:p>
            <a:pPr indent="0" lvl="0" marL="0" rtl="0" algn="l">
              <a:spcBef>
                <a:spcPts val="0"/>
              </a:spcBef>
              <a:spcAft>
                <a:spcPts val="0"/>
              </a:spcAft>
              <a:buNone/>
            </a:pPr>
            <a:r>
              <a:t/>
            </a:r>
            <a:endParaRPr sz="1450">
              <a:solidFill>
                <a:schemeClr val="lt2"/>
              </a:solidFill>
            </a:endParaRPr>
          </a:p>
        </p:txBody>
      </p:sp>
      <p:sp>
        <p:nvSpPr>
          <p:cNvPr id="306" name="Google Shape;306;p40"/>
          <p:cNvSpPr txBox="1"/>
          <p:nvPr/>
        </p:nvSpPr>
        <p:spPr>
          <a:xfrm>
            <a:off x="6300500" y="414275"/>
            <a:ext cx="30000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2"/>
                </a:solidFill>
                <a:latin typeface="Fira Sans Extra Condensed Medium"/>
                <a:ea typeface="Fira Sans Extra Condensed Medium"/>
                <a:cs typeface="Fira Sans Extra Condensed Medium"/>
                <a:sym typeface="Fira Sans Extra Condensed Medium"/>
              </a:rPr>
              <a:t>Modeling Scenario 04 </a:t>
            </a:r>
            <a:endParaRPr sz="2100">
              <a:solidFill>
                <a:schemeClr val="lt2"/>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sz="2100">
              <a:solidFill>
                <a:schemeClr val="lt2"/>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sz="2100">
              <a:solidFill>
                <a:schemeClr val="lt2"/>
              </a:solidFill>
              <a:latin typeface="Fira Sans Extra Condensed Medium"/>
              <a:ea typeface="Fira Sans Extra Condensed Medium"/>
              <a:cs typeface="Fira Sans Extra Condensed Medium"/>
              <a:sym typeface="Fira Sans Extra Condensed Medium"/>
            </a:endParaRPr>
          </a:p>
        </p:txBody>
      </p:sp>
      <p:sp>
        <p:nvSpPr>
          <p:cNvPr id="307" name="Google Shape;307;p40"/>
          <p:cNvSpPr txBox="1"/>
          <p:nvPr/>
        </p:nvSpPr>
        <p:spPr>
          <a:xfrm>
            <a:off x="6605325" y="1211625"/>
            <a:ext cx="21966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450">
                <a:solidFill>
                  <a:schemeClr val="accent2"/>
                </a:solidFill>
              </a:rPr>
              <a:t>Increase </a:t>
            </a:r>
            <a:r>
              <a:rPr lang="en" sz="1450">
                <a:solidFill>
                  <a:schemeClr val="accent2"/>
                </a:solidFill>
              </a:rPr>
              <a:t>the longest run by .2 miles, adding 4 acres of snow making capability.</a:t>
            </a:r>
            <a:endParaRPr sz="1450">
              <a:solidFill>
                <a:schemeClr val="accent2"/>
              </a:solidFill>
            </a:endParaRPr>
          </a:p>
        </p:txBody>
      </p:sp>
      <p:sp>
        <p:nvSpPr>
          <p:cNvPr id="308" name="Google Shape;308;p40"/>
          <p:cNvSpPr txBox="1"/>
          <p:nvPr/>
        </p:nvSpPr>
        <p:spPr>
          <a:xfrm>
            <a:off x="6203625" y="2771050"/>
            <a:ext cx="2832600" cy="831300"/>
          </a:xfrm>
          <a:prstGeom prst="rect">
            <a:avLst/>
          </a:prstGeom>
          <a:noFill/>
          <a:ln>
            <a:noFill/>
          </a:ln>
        </p:spPr>
        <p:txBody>
          <a:bodyPr anchorCtr="0" anchor="t" bIns="91425" lIns="91425" spcFirstLastPara="1" rIns="91425" wrap="square" tIns="91425">
            <a:spAutoFit/>
          </a:bodyPr>
          <a:lstStyle/>
          <a:p>
            <a:pPr indent="-295275" lvl="0" marL="457200" rtl="0" algn="l">
              <a:spcBef>
                <a:spcPts val="0"/>
              </a:spcBef>
              <a:spcAft>
                <a:spcPts val="0"/>
              </a:spcAft>
              <a:buClr>
                <a:schemeClr val="dk1"/>
              </a:buClr>
              <a:buSzPts val="1050"/>
              <a:buFont typeface="Lato"/>
              <a:buChar char="●"/>
            </a:pPr>
            <a:r>
              <a:rPr lang="en" sz="1050">
                <a:solidFill>
                  <a:schemeClr val="dk1"/>
                </a:solidFill>
                <a:latin typeface="Lato"/>
                <a:ea typeface="Lato"/>
                <a:cs typeface="Lato"/>
                <a:sym typeface="Lato"/>
              </a:rPr>
              <a:t>Very small increase and make no difference in change of revenue</a:t>
            </a:r>
            <a:endParaRPr sz="1050">
              <a:solidFill>
                <a:schemeClr val="dk1"/>
              </a:solidFill>
              <a:latin typeface="Lato"/>
              <a:ea typeface="Lato"/>
              <a:cs typeface="Lato"/>
              <a:sym typeface="Lato"/>
            </a:endParaRPr>
          </a:p>
          <a:p>
            <a:pPr indent="0" lvl="0" marL="457200" rtl="0" algn="l">
              <a:spcBef>
                <a:spcPts val="0"/>
              </a:spcBef>
              <a:spcAft>
                <a:spcPts val="0"/>
              </a:spcAft>
              <a:buNone/>
            </a:pPr>
            <a:r>
              <a:t/>
            </a:r>
            <a:endParaRPr sz="1050">
              <a:solidFill>
                <a:schemeClr val="dk1"/>
              </a:solidFill>
              <a:latin typeface="Lato"/>
              <a:ea typeface="Lato"/>
              <a:cs typeface="Lato"/>
              <a:sym typeface="Lato"/>
            </a:endParaRPr>
          </a:p>
          <a:p>
            <a:pPr indent="-295275" lvl="0" marL="457200" rtl="0" algn="l">
              <a:spcBef>
                <a:spcPts val="0"/>
              </a:spcBef>
              <a:spcAft>
                <a:spcPts val="0"/>
              </a:spcAft>
              <a:buClr>
                <a:schemeClr val="dk1"/>
              </a:buClr>
              <a:buSzPts val="1050"/>
              <a:buFont typeface="Lato"/>
              <a:buChar char="●"/>
            </a:pPr>
            <a:r>
              <a:rPr lang="en" sz="1050">
                <a:solidFill>
                  <a:schemeClr val="dk1"/>
                </a:solidFill>
                <a:latin typeface="Lato"/>
                <a:ea typeface="Lato"/>
                <a:cs typeface="Lato"/>
                <a:sym typeface="Lato"/>
              </a:rPr>
              <a:t>Bring in extra cost</a:t>
            </a:r>
            <a:endParaRPr sz="1050">
              <a:solidFill>
                <a:schemeClr val="dk1"/>
              </a:solidFill>
              <a:latin typeface="Lato"/>
              <a:ea typeface="Lato"/>
              <a:cs typeface="Lato"/>
              <a:sym typeface="Lato"/>
            </a:endParaRPr>
          </a:p>
        </p:txBody>
      </p:sp>
      <p:sp>
        <p:nvSpPr>
          <p:cNvPr id="309" name="Google Shape;309;p40"/>
          <p:cNvSpPr txBox="1"/>
          <p:nvPr/>
        </p:nvSpPr>
        <p:spPr>
          <a:xfrm>
            <a:off x="3072000" y="2696800"/>
            <a:ext cx="2931300" cy="1339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accent2"/>
              </a:buClr>
              <a:buSzPts val="1400"/>
              <a:buFont typeface="Lato"/>
              <a:buChar char="●"/>
            </a:pPr>
            <a:r>
              <a:rPr lang="en" sz="1050">
                <a:solidFill>
                  <a:schemeClr val="accent2"/>
                </a:solidFill>
              </a:rPr>
              <a:t>This scenario increases support for ticket price by </a:t>
            </a:r>
            <a:r>
              <a:rPr b="1" lang="en" sz="1050">
                <a:solidFill>
                  <a:schemeClr val="accent2"/>
                </a:solidFill>
              </a:rPr>
              <a:t>$1.99</a:t>
            </a:r>
            <a:endParaRPr b="1" sz="1050">
              <a:solidFill>
                <a:schemeClr val="accent2"/>
              </a:solidFill>
            </a:endParaRPr>
          </a:p>
          <a:p>
            <a:pPr indent="-317500" lvl="0" marL="457200" rtl="0" algn="l">
              <a:lnSpc>
                <a:spcPct val="115000"/>
              </a:lnSpc>
              <a:spcBef>
                <a:spcPts val="1000"/>
              </a:spcBef>
              <a:spcAft>
                <a:spcPts val="0"/>
              </a:spcAft>
              <a:buClr>
                <a:schemeClr val="accent2"/>
              </a:buClr>
              <a:buSzPts val="1400"/>
              <a:buFont typeface="Lato"/>
              <a:buChar char="●"/>
            </a:pPr>
            <a:r>
              <a:rPr lang="en" sz="1050">
                <a:solidFill>
                  <a:schemeClr val="accent2"/>
                </a:solidFill>
              </a:rPr>
              <a:t>Over the season, this could be expected to amount to </a:t>
            </a:r>
            <a:r>
              <a:rPr b="1" lang="en" sz="1050">
                <a:solidFill>
                  <a:schemeClr val="accent2"/>
                </a:solidFill>
              </a:rPr>
              <a:t>$3,474,638</a:t>
            </a:r>
            <a:endParaRPr b="1" sz="1050">
              <a:solidFill>
                <a:schemeClr val="accent2"/>
              </a:solidFill>
            </a:endParaRPr>
          </a:p>
          <a:p>
            <a:pPr indent="0" lvl="0" marL="457200" rtl="0" algn="l">
              <a:spcBef>
                <a:spcPts val="0"/>
              </a:spcBef>
              <a:spcAft>
                <a:spcPts val="1000"/>
              </a:spcAft>
              <a:buNone/>
            </a:pPr>
            <a:r>
              <a:t/>
            </a:r>
            <a:endParaRPr>
              <a:solidFill>
                <a:schemeClr val="accent2"/>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1"/>
          <p:cNvSpPr txBox="1"/>
          <p:nvPr>
            <p:ph idx="1" type="body"/>
          </p:nvPr>
        </p:nvSpPr>
        <p:spPr>
          <a:xfrm>
            <a:off x="726100" y="1152525"/>
            <a:ext cx="7691700" cy="3448500"/>
          </a:xfrm>
          <a:prstGeom prst="rect">
            <a:avLst/>
          </a:prstGeom>
        </p:spPr>
        <p:txBody>
          <a:bodyPr anchorCtr="0" anchor="t" bIns="91425" lIns="91425" spcFirstLastPara="1" rIns="91425" wrap="square" tIns="91425">
            <a:noAutofit/>
          </a:bodyPr>
          <a:lstStyle/>
          <a:p>
            <a:pPr indent="-301625" lvl="0" marL="457200" rtl="0" algn="l">
              <a:lnSpc>
                <a:spcPct val="115000"/>
              </a:lnSpc>
              <a:spcBef>
                <a:spcPts val="0"/>
              </a:spcBef>
              <a:spcAft>
                <a:spcPts val="0"/>
              </a:spcAft>
              <a:buClr>
                <a:schemeClr val="dk1"/>
              </a:buClr>
              <a:buSzPts val="1150"/>
              <a:buFont typeface="Arial"/>
              <a:buChar char="●"/>
            </a:pPr>
            <a:r>
              <a:rPr lang="en" sz="1150">
                <a:solidFill>
                  <a:schemeClr val="dk1"/>
                </a:solidFill>
                <a:latin typeface="Arial"/>
                <a:ea typeface="Arial"/>
                <a:cs typeface="Arial"/>
                <a:sym typeface="Arial"/>
              </a:rPr>
              <a:t>Big Mountain is currently charging a price of 81 dollars for a weekend adult ticket. The price is at the higher end in Montana state. The price model suggest there is a $10 </a:t>
            </a:r>
            <a:r>
              <a:rPr lang="en" sz="1150">
                <a:solidFill>
                  <a:schemeClr val="dk1"/>
                </a:solidFill>
                <a:latin typeface="Arial"/>
                <a:ea typeface="Arial"/>
                <a:cs typeface="Arial"/>
                <a:sym typeface="Arial"/>
              </a:rPr>
              <a:t>zoom</a:t>
            </a:r>
            <a:r>
              <a:rPr lang="en" sz="1150">
                <a:solidFill>
                  <a:schemeClr val="dk1"/>
                </a:solidFill>
                <a:latin typeface="Arial"/>
                <a:ea typeface="Arial"/>
                <a:cs typeface="Arial"/>
                <a:sym typeface="Arial"/>
              </a:rPr>
              <a:t> for price increase. </a:t>
            </a:r>
            <a:endParaRPr sz="1150">
              <a:solidFill>
                <a:schemeClr val="dk1"/>
              </a:solidFill>
              <a:latin typeface="Arial"/>
              <a:ea typeface="Arial"/>
              <a:cs typeface="Arial"/>
              <a:sym typeface="Arial"/>
            </a:endParaRPr>
          </a:p>
          <a:p>
            <a:pPr indent="0" lvl="0" marL="457200" rtl="0" algn="l">
              <a:lnSpc>
                <a:spcPct val="115000"/>
              </a:lnSpc>
              <a:spcBef>
                <a:spcPts val="0"/>
              </a:spcBef>
              <a:spcAft>
                <a:spcPts val="0"/>
              </a:spcAft>
              <a:buNone/>
            </a:pPr>
            <a:r>
              <a:t/>
            </a:r>
            <a:endParaRPr sz="1150">
              <a:solidFill>
                <a:schemeClr val="dk1"/>
              </a:solidFill>
              <a:latin typeface="Arial"/>
              <a:ea typeface="Arial"/>
              <a:cs typeface="Arial"/>
              <a:sym typeface="Arial"/>
            </a:endParaRPr>
          </a:p>
          <a:p>
            <a:pPr indent="-301625" lvl="0" marL="457200" rtl="0" algn="l">
              <a:lnSpc>
                <a:spcPct val="115000"/>
              </a:lnSpc>
              <a:spcBef>
                <a:spcPts val="0"/>
              </a:spcBef>
              <a:spcAft>
                <a:spcPts val="0"/>
              </a:spcAft>
              <a:buClr>
                <a:schemeClr val="dk1"/>
              </a:buClr>
              <a:buSzPts val="1150"/>
              <a:buFont typeface="Arial"/>
              <a:buChar char="●"/>
            </a:pPr>
            <a:r>
              <a:rPr lang="en" sz="1150">
                <a:solidFill>
                  <a:schemeClr val="dk1"/>
                </a:solidFill>
                <a:latin typeface="Arial"/>
                <a:ea typeface="Arial"/>
                <a:cs typeface="Arial"/>
                <a:sym typeface="Arial"/>
              </a:rPr>
              <a:t>Big Mountain has a good support for its ticket price by the nation-wide competitive large snow making area, large number of runs (including one longest run), and a large skiable terrain area. </a:t>
            </a:r>
            <a:endParaRPr sz="1150">
              <a:solidFill>
                <a:schemeClr val="dk1"/>
              </a:solidFill>
              <a:latin typeface="Arial"/>
              <a:ea typeface="Arial"/>
              <a:cs typeface="Arial"/>
              <a:sym typeface="Arial"/>
            </a:endParaRPr>
          </a:p>
          <a:p>
            <a:pPr indent="0" lvl="0" marL="457200" rtl="0" algn="l">
              <a:lnSpc>
                <a:spcPct val="115000"/>
              </a:lnSpc>
              <a:spcBef>
                <a:spcPts val="0"/>
              </a:spcBef>
              <a:spcAft>
                <a:spcPts val="0"/>
              </a:spcAft>
              <a:buNone/>
            </a:pPr>
            <a:r>
              <a:t/>
            </a:r>
            <a:endParaRPr sz="1150">
              <a:solidFill>
                <a:schemeClr val="dk1"/>
              </a:solidFill>
              <a:latin typeface="Arial"/>
              <a:ea typeface="Arial"/>
              <a:cs typeface="Arial"/>
              <a:sym typeface="Arial"/>
            </a:endParaRPr>
          </a:p>
          <a:p>
            <a:pPr indent="-301625" lvl="0" marL="457200" rtl="0" algn="l">
              <a:lnSpc>
                <a:spcPct val="115000"/>
              </a:lnSpc>
              <a:spcBef>
                <a:spcPts val="0"/>
              </a:spcBef>
              <a:spcAft>
                <a:spcPts val="0"/>
              </a:spcAft>
              <a:buClr>
                <a:schemeClr val="dk1"/>
              </a:buClr>
              <a:buSzPts val="1150"/>
              <a:buFont typeface="Arial"/>
              <a:buChar char="●"/>
            </a:pPr>
            <a:r>
              <a:rPr lang="en" sz="1150">
                <a:solidFill>
                  <a:schemeClr val="dk1"/>
                </a:solidFill>
                <a:latin typeface="Arial"/>
                <a:ea typeface="Arial"/>
                <a:cs typeface="Arial"/>
                <a:sym typeface="Arial"/>
              </a:rPr>
              <a:t>It is not a good idea to close runs since it will significantly reduce the revenue if closing more than 2 runs. </a:t>
            </a:r>
            <a:endParaRPr sz="1150">
              <a:solidFill>
                <a:schemeClr val="dk1"/>
              </a:solidFill>
              <a:latin typeface="Arial"/>
              <a:ea typeface="Arial"/>
              <a:cs typeface="Arial"/>
              <a:sym typeface="Arial"/>
            </a:endParaRPr>
          </a:p>
          <a:p>
            <a:pPr indent="0" lvl="0" marL="0" rtl="0" algn="l">
              <a:lnSpc>
                <a:spcPct val="115000"/>
              </a:lnSpc>
              <a:spcBef>
                <a:spcPts val="0"/>
              </a:spcBef>
              <a:spcAft>
                <a:spcPts val="0"/>
              </a:spcAft>
              <a:buNone/>
            </a:pPr>
            <a:r>
              <a:t/>
            </a:r>
            <a:endParaRPr sz="1150">
              <a:solidFill>
                <a:schemeClr val="dk1"/>
              </a:solidFill>
              <a:latin typeface="Arial"/>
              <a:ea typeface="Arial"/>
              <a:cs typeface="Arial"/>
              <a:sym typeface="Arial"/>
            </a:endParaRPr>
          </a:p>
          <a:p>
            <a:pPr indent="-301625" lvl="0" marL="457200" rtl="0" algn="l">
              <a:lnSpc>
                <a:spcPct val="115000"/>
              </a:lnSpc>
              <a:spcBef>
                <a:spcPts val="0"/>
              </a:spcBef>
              <a:spcAft>
                <a:spcPts val="0"/>
              </a:spcAft>
              <a:buClr>
                <a:schemeClr val="dk1"/>
              </a:buClr>
              <a:buSzPts val="1150"/>
              <a:buFont typeface="Arial"/>
              <a:buChar char="●"/>
            </a:pPr>
            <a:r>
              <a:rPr lang="en" sz="1150">
                <a:solidFill>
                  <a:schemeClr val="dk1"/>
                </a:solidFill>
                <a:latin typeface="Arial"/>
                <a:ea typeface="Arial"/>
                <a:cs typeface="Arial"/>
                <a:sym typeface="Arial"/>
              </a:rPr>
              <a:t>It is not recommended to increase the longest run or snow coverage area as there is no difference on the price predicting model, and it may even increase the cost. </a:t>
            </a:r>
            <a:endParaRPr sz="1150">
              <a:solidFill>
                <a:schemeClr val="dk1"/>
              </a:solidFill>
              <a:latin typeface="Arial"/>
              <a:ea typeface="Arial"/>
              <a:cs typeface="Arial"/>
              <a:sym typeface="Arial"/>
            </a:endParaRPr>
          </a:p>
          <a:p>
            <a:pPr indent="0" lvl="0" marL="0" rtl="0" algn="l">
              <a:lnSpc>
                <a:spcPct val="115000"/>
              </a:lnSpc>
              <a:spcBef>
                <a:spcPts val="0"/>
              </a:spcBef>
              <a:spcAft>
                <a:spcPts val="0"/>
              </a:spcAft>
              <a:buNone/>
            </a:pPr>
            <a:r>
              <a:t/>
            </a:r>
            <a:endParaRPr sz="1150">
              <a:solidFill>
                <a:schemeClr val="dk1"/>
              </a:solidFill>
              <a:latin typeface="Arial"/>
              <a:ea typeface="Arial"/>
              <a:cs typeface="Arial"/>
              <a:sym typeface="Arial"/>
            </a:endParaRPr>
          </a:p>
          <a:p>
            <a:pPr indent="-301625" lvl="0" marL="457200" rtl="0" algn="l">
              <a:lnSpc>
                <a:spcPct val="115000"/>
              </a:lnSpc>
              <a:spcBef>
                <a:spcPts val="0"/>
              </a:spcBef>
              <a:spcAft>
                <a:spcPts val="0"/>
              </a:spcAft>
              <a:buClr>
                <a:schemeClr val="dk1"/>
              </a:buClr>
              <a:buSzPts val="1150"/>
              <a:buFont typeface="Arial"/>
              <a:buChar char="●"/>
            </a:pPr>
            <a:r>
              <a:rPr lang="en" sz="1150">
                <a:solidFill>
                  <a:schemeClr val="dk1"/>
                </a:solidFill>
                <a:latin typeface="Arial"/>
                <a:ea typeface="Arial"/>
                <a:cs typeface="Arial"/>
                <a:sym typeface="Arial"/>
              </a:rPr>
              <a:t>However, adding additional run, increasing vertical drop, and adding additional chairlift could be a good approach to increase the ticket price by 1.99 dollars, as well as the annual revenue.</a:t>
            </a:r>
            <a:endParaRPr sz="1150">
              <a:solidFill>
                <a:schemeClr val="dk1"/>
              </a:solidFill>
              <a:latin typeface="Arial"/>
              <a:ea typeface="Arial"/>
              <a:cs typeface="Arial"/>
              <a:sym typeface="Arial"/>
            </a:endParaRPr>
          </a:p>
          <a:p>
            <a:pPr indent="0" lvl="0" marL="0" rtl="0" algn="l">
              <a:lnSpc>
                <a:spcPct val="115000"/>
              </a:lnSpc>
              <a:spcBef>
                <a:spcPts val="0"/>
              </a:spcBef>
              <a:spcAft>
                <a:spcPts val="0"/>
              </a:spcAft>
              <a:buNone/>
            </a:pPr>
            <a:r>
              <a:t/>
            </a:r>
            <a:endParaRPr sz="1150">
              <a:solidFill>
                <a:schemeClr val="dk1"/>
              </a:solidFill>
              <a:latin typeface="Arial"/>
              <a:ea typeface="Arial"/>
              <a:cs typeface="Arial"/>
              <a:sym typeface="Arial"/>
            </a:endParaRPr>
          </a:p>
          <a:p>
            <a:pPr indent="-301625" lvl="0" marL="457200" rtl="0" algn="l">
              <a:lnSpc>
                <a:spcPct val="115000"/>
              </a:lnSpc>
              <a:spcBef>
                <a:spcPts val="0"/>
              </a:spcBef>
              <a:spcAft>
                <a:spcPts val="0"/>
              </a:spcAft>
              <a:buClr>
                <a:schemeClr val="dk1"/>
              </a:buClr>
              <a:buSzPts val="1150"/>
              <a:buFont typeface="Arial"/>
              <a:buChar char="●"/>
            </a:pPr>
            <a:r>
              <a:rPr lang="en" sz="1150">
                <a:solidFill>
                  <a:schemeClr val="dk1"/>
                </a:solidFill>
                <a:latin typeface="Arial"/>
                <a:ea typeface="Arial"/>
                <a:cs typeface="Arial"/>
                <a:sym typeface="Arial"/>
              </a:rPr>
              <a:t>If the management team is still considering closing runs, they may consider comparing the reduced maintenance cost to the reduced income from tickets, and test the difference on total revenue after closing runs.</a:t>
            </a:r>
            <a:endParaRPr sz="1150">
              <a:solidFill>
                <a:schemeClr val="dk1"/>
              </a:solidFill>
              <a:latin typeface="Arial"/>
              <a:ea typeface="Arial"/>
              <a:cs typeface="Arial"/>
              <a:sym typeface="Arial"/>
            </a:endParaRPr>
          </a:p>
          <a:p>
            <a:pPr indent="0" lvl="0" marL="914400" rtl="0" algn="l">
              <a:spcBef>
                <a:spcPts val="0"/>
              </a:spcBef>
              <a:spcAft>
                <a:spcPts val="0"/>
              </a:spcAft>
              <a:buNone/>
            </a:pPr>
            <a:r>
              <a:t/>
            </a:r>
            <a:endParaRPr sz="1700">
              <a:latin typeface="Fira Sans Extra Condensed Medium"/>
              <a:ea typeface="Fira Sans Extra Condensed Medium"/>
              <a:cs typeface="Fira Sans Extra Condensed Medium"/>
              <a:sym typeface="Fira Sans Extra Condensed Medium"/>
            </a:endParaRPr>
          </a:p>
        </p:txBody>
      </p:sp>
      <p:sp>
        <p:nvSpPr>
          <p:cNvPr id="315" name="Google Shape;315;p41"/>
          <p:cNvSpPr txBox="1"/>
          <p:nvPr>
            <p:ph type="title"/>
          </p:nvPr>
        </p:nvSpPr>
        <p:spPr>
          <a:xfrm>
            <a:off x="726100" y="542575"/>
            <a:ext cx="5573100" cy="55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Summary and Conclusion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9" name="Shape 319"/>
        <p:cNvGrpSpPr/>
        <p:nvPr/>
      </p:nvGrpSpPr>
      <p:grpSpPr>
        <a:xfrm>
          <a:off x="0" y="0"/>
          <a:ext cx="0" cy="0"/>
          <a:chOff x="0" y="0"/>
          <a:chExt cx="0" cy="0"/>
        </a:xfrm>
      </p:grpSpPr>
      <p:sp>
        <p:nvSpPr>
          <p:cNvPr id="320" name="Google Shape;320;p42"/>
          <p:cNvSpPr txBox="1"/>
          <p:nvPr>
            <p:ph type="title"/>
          </p:nvPr>
        </p:nvSpPr>
        <p:spPr>
          <a:xfrm>
            <a:off x="5057775" y="526350"/>
            <a:ext cx="3360000" cy="185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74" name="Shape 174"/>
        <p:cNvGrpSpPr/>
        <p:nvPr/>
      </p:nvGrpSpPr>
      <p:grpSpPr>
        <a:xfrm>
          <a:off x="0" y="0"/>
          <a:ext cx="0" cy="0"/>
          <a:chOff x="0" y="0"/>
          <a:chExt cx="0" cy="0"/>
        </a:xfrm>
      </p:grpSpPr>
      <p:sp>
        <p:nvSpPr>
          <p:cNvPr id="175" name="Google Shape;175;p29"/>
          <p:cNvSpPr txBox="1"/>
          <p:nvPr>
            <p:ph idx="15" type="title"/>
          </p:nvPr>
        </p:nvSpPr>
        <p:spPr>
          <a:xfrm>
            <a:off x="726100" y="542575"/>
            <a:ext cx="5350800" cy="55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76" name="Google Shape;176;p29"/>
          <p:cNvSpPr txBox="1"/>
          <p:nvPr>
            <p:ph type="title"/>
          </p:nvPr>
        </p:nvSpPr>
        <p:spPr>
          <a:xfrm>
            <a:off x="726100" y="1220788"/>
            <a:ext cx="1768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77" name="Google Shape;177;p29"/>
          <p:cNvSpPr txBox="1"/>
          <p:nvPr>
            <p:ph idx="2" type="title"/>
          </p:nvPr>
        </p:nvSpPr>
        <p:spPr>
          <a:xfrm>
            <a:off x="726100" y="1700938"/>
            <a:ext cx="2018700" cy="50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178" name="Google Shape;178;p29"/>
          <p:cNvSpPr txBox="1"/>
          <p:nvPr>
            <p:ph idx="1" type="subTitle"/>
          </p:nvPr>
        </p:nvSpPr>
        <p:spPr>
          <a:xfrm>
            <a:off x="726100" y="2069288"/>
            <a:ext cx="22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and problem identification</a:t>
            </a:r>
            <a:endParaRPr/>
          </a:p>
        </p:txBody>
      </p:sp>
      <p:sp>
        <p:nvSpPr>
          <p:cNvPr id="179" name="Google Shape;179;p29"/>
          <p:cNvSpPr txBox="1"/>
          <p:nvPr>
            <p:ph idx="3" type="title"/>
          </p:nvPr>
        </p:nvSpPr>
        <p:spPr>
          <a:xfrm>
            <a:off x="726100" y="3130163"/>
            <a:ext cx="1768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80" name="Google Shape;180;p29"/>
          <p:cNvSpPr txBox="1"/>
          <p:nvPr>
            <p:ph idx="4" type="title"/>
          </p:nvPr>
        </p:nvSpPr>
        <p:spPr>
          <a:xfrm>
            <a:off x="726100" y="3610325"/>
            <a:ext cx="2288400" cy="50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Modeling and Analysis</a:t>
            </a:r>
            <a:endParaRPr/>
          </a:p>
        </p:txBody>
      </p:sp>
      <p:sp>
        <p:nvSpPr>
          <p:cNvPr id="181" name="Google Shape;181;p29"/>
          <p:cNvSpPr txBox="1"/>
          <p:nvPr>
            <p:ph idx="5" type="subTitle"/>
          </p:nvPr>
        </p:nvSpPr>
        <p:spPr>
          <a:xfrm>
            <a:off x="726100" y="3978663"/>
            <a:ext cx="22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processing, price </a:t>
            </a:r>
            <a:r>
              <a:rPr lang="en"/>
              <a:t>predictive</a:t>
            </a:r>
            <a:r>
              <a:rPr lang="en"/>
              <a:t> model and data analysis</a:t>
            </a:r>
            <a:endParaRPr/>
          </a:p>
        </p:txBody>
      </p:sp>
      <p:sp>
        <p:nvSpPr>
          <p:cNvPr id="182" name="Google Shape;182;p29"/>
          <p:cNvSpPr txBox="1"/>
          <p:nvPr>
            <p:ph idx="6" type="title"/>
          </p:nvPr>
        </p:nvSpPr>
        <p:spPr>
          <a:xfrm>
            <a:off x="3583975" y="1220788"/>
            <a:ext cx="17688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83" name="Google Shape;183;p29"/>
          <p:cNvSpPr txBox="1"/>
          <p:nvPr>
            <p:ph idx="7" type="title"/>
          </p:nvPr>
        </p:nvSpPr>
        <p:spPr>
          <a:xfrm>
            <a:off x="3334075" y="1700938"/>
            <a:ext cx="2018700" cy="503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Recommendation</a:t>
            </a:r>
            <a:endParaRPr/>
          </a:p>
        </p:txBody>
      </p:sp>
      <p:sp>
        <p:nvSpPr>
          <p:cNvPr id="184" name="Google Shape;184;p29"/>
          <p:cNvSpPr txBox="1"/>
          <p:nvPr>
            <p:ph idx="8" type="subTitle"/>
          </p:nvPr>
        </p:nvSpPr>
        <p:spPr>
          <a:xfrm>
            <a:off x="3064375" y="2069288"/>
            <a:ext cx="22884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Proposed business option and key findings</a:t>
            </a:r>
            <a:endParaRPr/>
          </a:p>
        </p:txBody>
      </p:sp>
      <p:sp>
        <p:nvSpPr>
          <p:cNvPr id="185" name="Google Shape;185;p29"/>
          <p:cNvSpPr txBox="1"/>
          <p:nvPr>
            <p:ph idx="9" type="title"/>
          </p:nvPr>
        </p:nvSpPr>
        <p:spPr>
          <a:xfrm>
            <a:off x="3583975" y="3130163"/>
            <a:ext cx="17688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186" name="Google Shape;186;p29"/>
          <p:cNvSpPr txBox="1"/>
          <p:nvPr>
            <p:ph idx="13" type="title"/>
          </p:nvPr>
        </p:nvSpPr>
        <p:spPr>
          <a:xfrm>
            <a:off x="2649050" y="3610325"/>
            <a:ext cx="2703600" cy="503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Conclusion</a:t>
            </a:r>
            <a:endParaRPr/>
          </a:p>
        </p:txBody>
      </p:sp>
      <p:sp>
        <p:nvSpPr>
          <p:cNvPr id="187" name="Google Shape;187;p29"/>
          <p:cNvSpPr txBox="1"/>
          <p:nvPr>
            <p:ph idx="14" type="subTitle"/>
          </p:nvPr>
        </p:nvSpPr>
        <p:spPr>
          <a:xfrm>
            <a:off x="3064375" y="3978663"/>
            <a:ext cx="22884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 summary and conclusion of the report and presentation</a:t>
            </a:r>
            <a:endParaRPr/>
          </a:p>
        </p:txBody>
      </p:sp>
      <p:sp>
        <p:nvSpPr>
          <p:cNvPr id="188" name="Google Shape;188;p29"/>
          <p:cNvSpPr/>
          <p:nvPr/>
        </p:nvSpPr>
        <p:spPr>
          <a:xfrm>
            <a:off x="6076950" y="0"/>
            <a:ext cx="1935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9" name="Google Shape;189;p29"/>
          <p:cNvPicPr preferRelativeResize="0"/>
          <p:nvPr/>
        </p:nvPicPr>
        <p:blipFill rotWithShape="1">
          <a:blip r:embed="rId3">
            <a:alphaModFix amt="89000"/>
          </a:blip>
          <a:srcRect b="0" l="8103" r="8095" t="0"/>
          <a:stretch/>
        </p:blipFill>
        <p:spPr>
          <a:xfrm>
            <a:off x="6270450" y="0"/>
            <a:ext cx="2873501" cy="514350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3" name="Shape 193"/>
        <p:cNvGrpSpPr/>
        <p:nvPr/>
      </p:nvGrpSpPr>
      <p:grpSpPr>
        <a:xfrm>
          <a:off x="0" y="0"/>
          <a:ext cx="0" cy="0"/>
          <a:chOff x="0" y="0"/>
          <a:chExt cx="0" cy="0"/>
        </a:xfrm>
      </p:grpSpPr>
      <p:sp>
        <p:nvSpPr>
          <p:cNvPr id="194" name="Google Shape;194;p30"/>
          <p:cNvSpPr txBox="1"/>
          <p:nvPr>
            <p:ph idx="2" type="title"/>
          </p:nvPr>
        </p:nvSpPr>
        <p:spPr>
          <a:xfrm>
            <a:off x="2549400" y="2231022"/>
            <a:ext cx="4045200" cy="83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OVERVIEW</a:t>
            </a:r>
            <a:endParaRPr/>
          </a:p>
        </p:txBody>
      </p:sp>
      <p:sp>
        <p:nvSpPr>
          <p:cNvPr id="195" name="Google Shape;195;p30"/>
          <p:cNvSpPr txBox="1"/>
          <p:nvPr>
            <p:ph type="title"/>
          </p:nvPr>
        </p:nvSpPr>
        <p:spPr>
          <a:xfrm>
            <a:off x="2734650" y="1397500"/>
            <a:ext cx="3674700" cy="83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96" name="Google Shape;196;p30"/>
          <p:cNvSpPr txBox="1"/>
          <p:nvPr>
            <p:ph idx="1" type="subTitle"/>
          </p:nvPr>
        </p:nvSpPr>
        <p:spPr>
          <a:xfrm>
            <a:off x="3210600" y="2968000"/>
            <a:ext cx="2722800" cy="7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 and problem identification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00" name="Shape 200"/>
        <p:cNvGrpSpPr/>
        <p:nvPr/>
      </p:nvGrpSpPr>
      <p:grpSpPr>
        <a:xfrm>
          <a:off x="0" y="0"/>
          <a:ext cx="0" cy="0"/>
          <a:chOff x="0" y="0"/>
          <a:chExt cx="0" cy="0"/>
        </a:xfrm>
      </p:grpSpPr>
      <p:pic>
        <p:nvPicPr>
          <p:cNvPr id="201" name="Google Shape;201;p31"/>
          <p:cNvPicPr preferRelativeResize="0"/>
          <p:nvPr/>
        </p:nvPicPr>
        <p:blipFill rotWithShape="1">
          <a:blip r:embed="rId3">
            <a:alphaModFix amt="91000"/>
          </a:blip>
          <a:srcRect b="0" l="37957" r="0" t="0"/>
          <a:stretch/>
        </p:blipFill>
        <p:spPr>
          <a:xfrm>
            <a:off x="-34358" y="-24537"/>
            <a:ext cx="4833073" cy="5192578"/>
          </a:xfrm>
          <a:prstGeom prst="rect">
            <a:avLst/>
          </a:prstGeom>
          <a:noFill/>
          <a:ln>
            <a:noFill/>
          </a:ln>
        </p:spPr>
      </p:pic>
      <p:sp>
        <p:nvSpPr>
          <p:cNvPr id="202" name="Google Shape;202;p31"/>
          <p:cNvSpPr txBox="1"/>
          <p:nvPr>
            <p:ph type="title"/>
          </p:nvPr>
        </p:nvSpPr>
        <p:spPr>
          <a:xfrm>
            <a:off x="5829300" y="1544096"/>
            <a:ext cx="2683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203" name="Google Shape;203;p31"/>
          <p:cNvSpPr txBox="1"/>
          <p:nvPr>
            <p:ph idx="1" type="body"/>
          </p:nvPr>
        </p:nvSpPr>
        <p:spPr>
          <a:xfrm>
            <a:off x="5536850" y="2224472"/>
            <a:ext cx="2976300" cy="1368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The Big Mountain, which is a ski resort in Montana, charge for $81 ticket price.</a:t>
            </a:r>
            <a:endParaRPr/>
          </a:p>
          <a:p>
            <a:pPr indent="-317500" lvl="0" marL="457200" rtl="0" algn="l">
              <a:spcBef>
                <a:spcPts val="0"/>
              </a:spcBef>
              <a:spcAft>
                <a:spcPts val="0"/>
              </a:spcAft>
              <a:buSzPts val="1400"/>
              <a:buChar char="●"/>
            </a:pPr>
            <a:r>
              <a:rPr lang="en"/>
              <a:t>Currently</a:t>
            </a:r>
            <a:r>
              <a:rPr lang="en"/>
              <a:t> installed a new chairlift, </a:t>
            </a:r>
            <a:r>
              <a:rPr lang="en"/>
              <a:t>which</a:t>
            </a:r>
            <a:r>
              <a:rPr lang="en"/>
              <a:t> has a </a:t>
            </a:r>
            <a:r>
              <a:rPr lang="en"/>
              <a:t>annual</a:t>
            </a:r>
            <a:r>
              <a:rPr lang="en"/>
              <a:t> cost of 1.5M</a:t>
            </a:r>
            <a:endParaRPr/>
          </a:p>
          <a:p>
            <a:pPr indent="-317500" lvl="0" marL="457200" rtl="0" algn="l">
              <a:spcBef>
                <a:spcPts val="0"/>
              </a:spcBef>
              <a:spcAft>
                <a:spcPts val="0"/>
              </a:spcAft>
              <a:buSzPts val="1400"/>
              <a:buChar char="●"/>
            </a:pPr>
            <a:r>
              <a:rPr lang="en"/>
              <a:t>Looking for a ticket price evaluation and business </a:t>
            </a:r>
            <a:r>
              <a:rPr lang="en"/>
              <a:t>strategy</a:t>
            </a:r>
            <a:r>
              <a:rPr lang="en"/>
              <a:t> to boost revenue</a:t>
            </a:r>
            <a:endParaRPr/>
          </a:p>
          <a:p>
            <a:pPr indent="0" lvl="0" marL="0" rtl="0" algn="l">
              <a:spcBef>
                <a:spcPts val="1600"/>
              </a:spcBef>
              <a:spcAft>
                <a:spcPts val="1600"/>
              </a:spcAft>
              <a:buClr>
                <a:srgbClr val="000000"/>
              </a:buClr>
              <a:buSzPts val="1100"/>
              <a:buFont typeface="Arial"/>
              <a:buNone/>
            </a:pPr>
            <a:r>
              <a:rPr lang="en"/>
              <a:t> </a:t>
            </a:r>
            <a:endParaRPr/>
          </a:p>
        </p:txBody>
      </p:sp>
      <p:sp>
        <p:nvSpPr>
          <p:cNvPr id="204" name="Google Shape;204;p31"/>
          <p:cNvSpPr/>
          <p:nvPr/>
        </p:nvSpPr>
        <p:spPr>
          <a:xfrm>
            <a:off x="4787400" y="0"/>
            <a:ext cx="1935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FBFBF"/>
            </a:gs>
            <a:gs pos="100000">
              <a:srgbClr val="737373"/>
            </a:gs>
          </a:gsLst>
          <a:path path="circle">
            <a:fillToRect b="50%" l="50%" r="50%" t="50%"/>
          </a:path>
          <a:tileRect/>
        </a:gradFill>
      </p:bgPr>
    </p:bg>
    <p:spTree>
      <p:nvGrpSpPr>
        <p:cNvPr id="208" name="Shape 208"/>
        <p:cNvGrpSpPr/>
        <p:nvPr/>
      </p:nvGrpSpPr>
      <p:grpSpPr>
        <a:xfrm>
          <a:off x="0" y="0"/>
          <a:ext cx="0" cy="0"/>
          <a:chOff x="0" y="0"/>
          <a:chExt cx="0" cy="0"/>
        </a:xfrm>
      </p:grpSpPr>
      <p:sp>
        <p:nvSpPr>
          <p:cNvPr id="209" name="Google Shape;209;p32"/>
          <p:cNvSpPr txBox="1"/>
          <p:nvPr>
            <p:ph type="title"/>
          </p:nvPr>
        </p:nvSpPr>
        <p:spPr>
          <a:xfrm>
            <a:off x="1415550" y="855725"/>
            <a:ext cx="6144900" cy="107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 </a:t>
            </a:r>
            <a:r>
              <a:rPr lang="en"/>
              <a:t>Recommendation</a:t>
            </a:r>
            <a:endParaRPr/>
          </a:p>
        </p:txBody>
      </p:sp>
      <p:sp>
        <p:nvSpPr>
          <p:cNvPr id="210" name="Google Shape;210;p32"/>
          <p:cNvSpPr txBox="1"/>
          <p:nvPr/>
        </p:nvSpPr>
        <p:spPr>
          <a:xfrm>
            <a:off x="132750" y="2225400"/>
            <a:ext cx="26823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The current ticket price at $81 has a good support by the resort’s facilities, based on the analysis of ticket price and facility over 220 ski resorts.</a:t>
            </a:r>
            <a:endParaRPr>
              <a:latin typeface="Lato"/>
              <a:ea typeface="Lato"/>
              <a:cs typeface="Lato"/>
              <a:sym typeface="Lato"/>
            </a:endParaRPr>
          </a:p>
        </p:txBody>
      </p:sp>
      <p:sp>
        <p:nvSpPr>
          <p:cNvPr id="211" name="Google Shape;211;p32"/>
          <p:cNvSpPr txBox="1"/>
          <p:nvPr/>
        </p:nvSpPr>
        <p:spPr>
          <a:xfrm>
            <a:off x="3419175" y="2225400"/>
            <a:ext cx="24024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Good approach to increase revenue:</a:t>
            </a:r>
            <a:endParaRPr>
              <a:solidFill>
                <a:schemeClr val="lt1"/>
              </a:solidFill>
              <a:latin typeface="Lato"/>
              <a:ea typeface="Lato"/>
              <a:cs typeface="Lato"/>
              <a:sym typeface="Lato"/>
            </a:endParaRPr>
          </a:p>
          <a:p>
            <a:pPr indent="-317500" lvl="1" marL="9144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Additional run</a:t>
            </a:r>
            <a:endParaRPr>
              <a:solidFill>
                <a:schemeClr val="lt1"/>
              </a:solidFill>
              <a:latin typeface="Lato"/>
              <a:ea typeface="Lato"/>
              <a:cs typeface="Lato"/>
              <a:sym typeface="Lato"/>
            </a:endParaRPr>
          </a:p>
          <a:p>
            <a:pPr indent="-317500" lvl="1" marL="9144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Additional chairlift</a:t>
            </a:r>
            <a:endParaRPr>
              <a:solidFill>
                <a:schemeClr val="lt1"/>
              </a:solidFill>
              <a:latin typeface="Lato"/>
              <a:ea typeface="Lato"/>
              <a:cs typeface="Lato"/>
              <a:sym typeface="Lato"/>
            </a:endParaRPr>
          </a:p>
          <a:p>
            <a:pPr indent="-317500" lvl="1" marL="914400" rtl="0" algn="l">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Increase vertical drop</a:t>
            </a:r>
            <a:endParaRPr>
              <a:solidFill>
                <a:schemeClr val="lt1"/>
              </a:solidFill>
              <a:latin typeface="Lato"/>
              <a:ea typeface="Lato"/>
              <a:cs typeface="Lato"/>
              <a:sym typeface="Lato"/>
            </a:endParaRPr>
          </a:p>
        </p:txBody>
      </p:sp>
      <p:sp>
        <p:nvSpPr>
          <p:cNvPr id="212" name="Google Shape;212;p32"/>
          <p:cNvSpPr txBox="1"/>
          <p:nvPr/>
        </p:nvSpPr>
        <p:spPr>
          <a:xfrm>
            <a:off x="6425700" y="2195925"/>
            <a:ext cx="2535000" cy="2285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A predictive price model is generated based on nationwide ski resort data analysis and </a:t>
            </a:r>
            <a:r>
              <a:rPr lang="en">
                <a:latin typeface="Lato"/>
                <a:ea typeface="Lato"/>
                <a:cs typeface="Lato"/>
                <a:sym typeface="Lato"/>
              </a:rPr>
              <a:t>random</a:t>
            </a:r>
            <a:r>
              <a:rPr lang="en">
                <a:latin typeface="Lato"/>
                <a:ea typeface="Lato"/>
                <a:cs typeface="Lato"/>
                <a:sym typeface="Lato"/>
              </a:rPr>
              <a:t> forest modeling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 three proposed options allow a increase of ticket price by </a:t>
            </a:r>
            <a:r>
              <a:rPr b="1" lang="en">
                <a:latin typeface="Lato"/>
                <a:ea typeface="Lato"/>
                <a:cs typeface="Lato"/>
                <a:sym typeface="Lato"/>
              </a:rPr>
              <a:t>$1.99</a:t>
            </a:r>
            <a:endParaRPr b="1">
              <a:latin typeface="Lato"/>
              <a:ea typeface="Lato"/>
              <a:cs typeface="Lato"/>
              <a:sym typeface="Lato"/>
            </a:endParaRPr>
          </a:p>
          <a:p>
            <a:pPr indent="0" lvl="0" marL="457200" rtl="0" algn="l">
              <a:spcBef>
                <a:spcPts val="0"/>
              </a:spcBef>
              <a:spcAft>
                <a:spcPts val="0"/>
              </a:spcAft>
              <a:buNone/>
            </a:pPr>
            <a:r>
              <a:t/>
            </a:r>
            <a:endParaRPr sz="1050">
              <a:solidFill>
                <a:schemeClr val="dk1"/>
              </a:solidFill>
              <a:highlight>
                <a:srgbClr val="FFFFFF"/>
              </a:highlight>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6" name="Shape 216"/>
        <p:cNvGrpSpPr/>
        <p:nvPr/>
      </p:nvGrpSpPr>
      <p:grpSpPr>
        <a:xfrm>
          <a:off x="0" y="0"/>
          <a:ext cx="0" cy="0"/>
          <a:chOff x="0" y="0"/>
          <a:chExt cx="0" cy="0"/>
        </a:xfrm>
      </p:grpSpPr>
      <p:sp>
        <p:nvSpPr>
          <p:cNvPr id="217" name="Google Shape;217;p33"/>
          <p:cNvSpPr txBox="1"/>
          <p:nvPr>
            <p:ph idx="2" type="title"/>
          </p:nvPr>
        </p:nvSpPr>
        <p:spPr>
          <a:xfrm>
            <a:off x="1581600" y="2231025"/>
            <a:ext cx="5821200" cy="83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Modeling and Analysis</a:t>
            </a:r>
            <a:endParaRPr/>
          </a:p>
        </p:txBody>
      </p:sp>
      <p:sp>
        <p:nvSpPr>
          <p:cNvPr id="218" name="Google Shape;218;p33"/>
          <p:cNvSpPr txBox="1"/>
          <p:nvPr>
            <p:ph type="title"/>
          </p:nvPr>
        </p:nvSpPr>
        <p:spPr>
          <a:xfrm>
            <a:off x="2734650" y="1397500"/>
            <a:ext cx="3674700" cy="83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9" name="Google Shape;219;p33"/>
          <p:cNvSpPr txBox="1"/>
          <p:nvPr>
            <p:ph idx="1" type="subTitle"/>
          </p:nvPr>
        </p:nvSpPr>
        <p:spPr>
          <a:xfrm>
            <a:off x="3210600" y="2968000"/>
            <a:ext cx="2722800" cy="7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Processing, modeling and analysis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223" name="Shape 223"/>
        <p:cNvGrpSpPr/>
        <p:nvPr/>
      </p:nvGrpSpPr>
      <p:grpSpPr>
        <a:xfrm>
          <a:off x="0" y="0"/>
          <a:ext cx="0" cy="0"/>
          <a:chOff x="0" y="0"/>
          <a:chExt cx="0" cy="0"/>
        </a:xfrm>
      </p:grpSpPr>
      <p:sp>
        <p:nvSpPr>
          <p:cNvPr id="224" name="Google Shape;224;p34"/>
          <p:cNvSpPr/>
          <p:nvPr/>
        </p:nvSpPr>
        <p:spPr>
          <a:xfrm rot="10800000">
            <a:off x="6837876" y="1622375"/>
            <a:ext cx="1193400" cy="1142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4"/>
          <p:cNvSpPr/>
          <p:nvPr/>
        </p:nvSpPr>
        <p:spPr>
          <a:xfrm flipH="1" rot="10800000">
            <a:off x="4986525" y="1649075"/>
            <a:ext cx="1182900" cy="1115400"/>
          </a:xfrm>
          <a:prstGeom prst="ellipse">
            <a:avLst/>
          </a:prstGeom>
          <a:solidFill>
            <a:srgbClr val="B1B5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4"/>
          <p:cNvSpPr/>
          <p:nvPr/>
        </p:nvSpPr>
        <p:spPr>
          <a:xfrm rot="10800000">
            <a:off x="3072926" y="1654800"/>
            <a:ext cx="1193400" cy="1142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4"/>
          <p:cNvSpPr/>
          <p:nvPr/>
        </p:nvSpPr>
        <p:spPr>
          <a:xfrm flipH="1" rot="10800000">
            <a:off x="1209450" y="1649075"/>
            <a:ext cx="1182900" cy="1115400"/>
          </a:xfrm>
          <a:prstGeom prst="ellipse">
            <a:avLst/>
          </a:prstGeom>
          <a:solidFill>
            <a:srgbClr val="B1B5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4"/>
          <p:cNvSpPr/>
          <p:nvPr/>
        </p:nvSpPr>
        <p:spPr>
          <a:xfrm rot="10800000">
            <a:off x="4622028" y="1308201"/>
            <a:ext cx="1897923" cy="948217"/>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4"/>
          <p:cNvSpPr txBox="1"/>
          <p:nvPr>
            <p:ph type="title"/>
          </p:nvPr>
        </p:nvSpPr>
        <p:spPr>
          <a:xfrm>
            <a:off x="726100" y="542575"/>
            <a:ext cx="5835300" cy="5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rPr>
              <a:t>Data Processing</a:t>
            </a:r>
            <a:endParaRPr>
              <a:solidFill>
                <a:schemeClr val="lt2"/>
              </a:solidFill>
            </a:endParaRPr>
          </a:p>
        </p:txBody>
      </p:sp>
      <p:sp>
        <p:nvSpPr>
          <p:cNvPr id="230" name="Google Shape;230;p34"/>
          <p:cNvSpPr/>
          <p:nvPr/>
        </p:nvSpPr>
        <p:spPr>
          <a:xfrm rot="10800000">
            <a:off x="6519975" y="2256462"/>
            <a:ext cx="1897923" cy="949638"/>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4"/>
          <p:cNvSpPr/>
          <p:nvPr/>
        </p:nvSpPr>
        <p:spPr>
          <a:xfrm rot="10800000">
            <a:off x="2724124" y="2256462"/>
            <a:ext cx="1897880" cy="949638"/>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4"/>
          <p:cNvSpPr/>
          <p:nvPr/>
        </p:nvSpPr>
        <p:spPr>
          <a:xfrm rot="10800000">
            <a:off x="826178" y="1308201"/>
            <a:ext cx="1897923" cy="948217"/>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4"/>
          <p:cNvSpPr/>
          <p:nvPr/>
        </p:nvSpPr>
        <p:spPr>
          <a:xfrm rot="10800000">
            <a:off x="6440877" y="2161546"/>
            <a:ext cx="158110" cy="158101"/>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4"/>
          <p:cNvSpPr/>
          <p:nvPr/>
        </p:nvSpPr>
        <p:spPr>
          <a:xfrm rot="10800000">
            <a:off x="4542973" y="2161546"/>
            <a:ext cx="158067" cy="158101"/>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4"/>
          <p:cNvSpPr/>
          <p:nvPr/>
        </p:nvSpPr>
        <p:spPr>
          <a:xfrm rot="10800000">
            <a:off x="2645026" y="2161546"/>
            <a:ext cx="158067" cy="158101"/>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4"/>
          <p:cNvSpPr/>
          <p:nvPr/>
        </p:nvSpPr>
        <p:spPr>
          <a:xfrm rot="10800000">
            <a:off x="726102" y="2170189"/>
            <a:ext cx="158067" cy="158101"/>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4"/>
          <p:cNvSpPr txBox="1"/>
          <p:nvPr>
            <p:ph idx="3" type="title"/>
          </p:nvPr>
        </p:nvSpPr>
        <p:spPr>
          <a:xfrm>
            <a:off x="2696363" y="1973987"/>
            <a:ext cx="2018700" cy="50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       Data Cleanup</a:t>
            </a:r>
            <a:endParaRPr/>
          </a:p>
        </p:txBody>
      </p:sp>
      <p:sp>
        <p:nvSpPr>
          <p:cNvPr id="238" name="Google Shape;238;p34"/>
          <p:cNvSpPr txBox="1"/>
          <p:nvPr>
            <p:ph idx="4" type="subTitle"/>
          </p:nvPr>
        </p:nvSpPr>
        <p:spPr>
          <a:xfrm>
            <a:off x="2713785" y="3360425"/>
            <a:ext cx="1757700" cy="5727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Missing value removal</a:t>
            </a:r>
            <a:endParaRPr sz="1100"/>
          </a:p>
          <a:p>
            <a:pPr indent="-298450" lvl="0" marL="457200" rtl="0" algn="l">
              <a:spcBef>
                <a:spcPts val="0"/>
              </a:spcBef>
              <a:spcAft>
                <a:spcPts val="0"/>
              </a:spcAft>
              <a:buSzPts val="1100"/>
              <a:buChar char="●"/>
            </a:pPr>
            <a:r>
              <a:rPr lang="en" sz="1100"/>
              <a:t>Filter and cleanup data based on states and region</a:t>
            </a:r>
            <a:endParaRPr sz="1100"/>
          </a:p>
        </p:txBody>
      </p:sp>
      <p:sp>
        <p:nvSpPr>
          <p:cNvPr id="239" name="Google Shape;239;p34"/>
          <p:cNvSpPr txBox="1"/>
          <p:nvPr>
            <p:ph idx="5" type="title"/>
          </p:nvPr>
        </p:nvSpPr>
        <p:spPr>
          <a:xfrm>
            <a:off x="777566" y="1941579"/>
            <a:ext cx="2018700" cy="50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Source</a:t>
            </a:r>
            <a:endParaRPr/>
          </a:p>
        </p:txBody>
      </p:sp>
      <p:sp>
        <p:nvSpPr>
          <p:cNvPr id="240" name="Google Shape;240;p34"/>
          <p:cNvSpPr txBox="1"/>
          <p:nvPr>
            <p:ph idx="6" type="subTitle"/>
          </p:nvPr>
        </p:nvSpPr>
        <p:spPr>
          <a:xfrm>
            <a:off x="896288" y="3295575"/>
            <a:ext cx="1757700" cy="88200"/>
          </a:xfrm>
          <a:prstGeom prst="rect">
            <a:avLst/>
          </a:prstGeom>
        </p:spPr>
        <p:txBody>
          <a:bodyPr anchorCtr="0" anchor="t" bIns="91425" lIns="91425" spcFirstLastPara="1" rIns="91425" wrap="square" tIns="91425">
            <a:noAutofit/>
          </a:bodyPr>
          <a:lstStyle/>
          <a:p>
            <a:pPr indent="-298450" lvl="0" marL="457200" rtl="0" algn="ctr">
              <a:spcBef>
                <a:spcPts val="0"/>
              </a:spcBef>
              <a:spcAft>
                <a:spcPts val="0"/>
              </a:spcAft>
              <a:buSzPts val="1100"/>
              <a:buChar char="●"/>
            </a:pPr>
            <a:r>
              <a:rPr b="1" lang="en" sz="1100"/>
              <a:t>“Ski_resort_data”</a:t>
            </a:r>
            <a:endParaRPr b="1" sz="1100"/>
          </a:p>
          <a:p>
            <a:pPr indent="0" lvl="0" marL="457200" rtl="0" algn="l">
              <a:spcBef>
                <a:spcPts val="0"/>
              </a:spcBef>
              <a:spcAft>
                <a:spcPts val="0"/>
              </a:spcAft>
              <a:buNone/>
            </a:pPr>
            <a:r>
              <a:rPr lang="en" sz="1100"/>
              <a:t>Price and facility data of 330 nationwide ski resorts</a:t>
            </a:r>
            <a:endParaRPr sz="1100"/>
          </a:p>
          <a:p>
            <a:pPr indent="-298450" lvl="0" marL="457200" rtl="0" algn="l">
              <a:spcBef>
                <a:spcPts val="0"/>
              </a:spcBef>
              <a:spcAft>
                <a:spcPts val="0"/>
              </a:spcAft>
              <a:buSzPts val="1100"/>
              <a:buChar char="●"/>
            </a:pPr>
            <a:r>
              <a:rPr b="1" lang="en" sz="1100"/>
              <a:t>State population data</a:t>
            </a:r>
            <a:r>
              <a:rPr lang="en" sz="1100"/>
              <a:t> for resort density </a:t>
            </a:r>
            <a:endParaRPr sz="1100"/>
          </a:p>
        </p:txBody>
      </p:sp>
      <p:sp>
        <p:nvSpPr>
          <p:cNvPr id="241" name="Google Shape;241;p34"/>
          <p:cNvSpPr txBox="1"/>
          <p:nvPr>
            <p:ph idx="7" type="title"/>
          </p:nvPr>
        </p:nvSpPr>
        <p:spPr>
          <a:xfrm>
            <a:off x="6440884" y="1972050"/>
            <a:ext cx="2018700" cy="50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Modeling</a:t>
            </a:r>
            <a:endParaRPr/>
          </a:p>
        </p:txBody>
      </p:sp>
      <p:sp>
        <p:nvSpPr>
          <p:cNvPr id="242" name="Google Shape;242;p34"/>
          <p:cNvSpPr txBox="1"/>
          <p:nvPr>
            <p:ph idx="8" type="subTitle"/>
          </p:nvPr>
        </p:nvSpPr>
        <p:spPr>
          <a:xfrm>
            <a:off x="6609784" y="3383775"/>
            <a:ext cx="1757700" cy="5772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Generate the best fit price predictive model </a:t>
            </a:r>
            <a:endParaRPr sz="1100"/>
          </a:p>
        </p:txBody>
      </p:sp>
      <p:sp>
        <p:nvSpPr>
          <p:cNvPr id="243" name="Google Shape;243;p34"/>
          <p:cNvSpPr txBox="1"/>
          <p:nvPr>
            <p:ph idx="2" type="title"/>
          </p:nvPr>
        </p:nvSpPr>
        <p:spPr>
          <a:xfrm>
            <a:off x="4615150" y="1970399"/>
            <a:ext cx="2018700" cy="50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               EDA</a:t>
            </a:r>
            <a:endParaRPr/>
          </a:p>
        </p:txBody>
      </p:sp>
      <p:sp>
        <p:nvSpPr>
          <p:cNvPr id="244" name="Google Shape;244;p34"/>
          <p:cNvSpPr txBox="1"/>
          <p:nvPr>
            <p:ph idx="1" type="subTitle"/>
          </p:nvPr>
        </p:nvSpPr>
        <p:spPr>
          <a:xfrm>
            <a:off x="4661775" y="3383775"/>
            <a:ext cx="1757700" cy="9177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Explore the ski resort price on state </a:t>
            </a:r>
            <a:r>
              <a:rPr lang="en" sz="1100"/>
              <a:t>level</a:t>
            </a:r>
            <a:r>
              <a:rPr lang="en" sz="1100"/>
              <a:t> and key features </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5"/>
          <p:cNvSpPr txBox="1"/>
          <p:nvPr>
            <p:ph idx="2" type="title"/>
          </p:nvPr>
        </p:nvSpPr>
        <p:spPr>
          <a:xfrm>
            <a:off x="130675" y="191425"/>
            <a:ext cx="2221500" cy="55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a:t>
            </a:r>
            <a:endParaRPr/>
          </a:p>
        </p:txBody>
      </p:sp>
      <p:pic>
        <p:nvPicPr>
          <p:cNvPr id="250" name="Google Shape;250;p35"/>
          <p:cNvPicPr preferRelativeResize="0"/>
          <p:nvPr/>
        </p:nvPicPr>
        <p:blipFill>
          <a:blip r:embed="rId3">
            <a:alphaModFix/>
          </a:blip>
          <a:stretch>
            <a:fillRect/>
          </a:stretch>
        </p:blipFill>
        <p:spPr>
          <a:xfrm>
            <a:off x="5883675" y="893425"/>
            <a:ext cx="3091023" cy="1678325"/>
          </a:xfrm>
          <a:prstGeom prst="rect">
            <a:avLst/>
          </a:prstGeom>
          <a:noFill/>
          <a:ln>
            <a:noFill/>
          </a:ln>
        </p:spPr>
      </p:pic>
      <p:sp>
        <p:nvSpPr>
          <p:cNvPr id="251" name="Google Shape;251;p35"/>
          <p:cNvSpPr txBox="1"/>
          <p:nvPr/>
        </p:nvSpPr>
        <p:spPr>
          <a:xfrm>
            <a:off x="5883675" y="2705750"/>
            <a:ext cx="2997300" cy="21858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SzPts val="1300"/>
              <a:buFont typeface="Lato"/>
              <a:buChar char="●"/>
            </a:pPr>
            <a:r>
              <a:rPr lang="en" sz="1300">
                <a:latin typeface="Lato"/>
                <a:ea typeface="Lato"/>
                <a:cs typeface="Lato"/>
                <a:sym typeface="Lato"/>
              </a:rPr>
              <a:t>Big Mountain ticket price is set at a higher end on its nationwide market segment</a:t>
            </a:r>
            <a:endParaRPr sz="1300">
              <a:latin typeface="Lato"/>
              <a:ea typeface="Lato"/>
              <a:cs typeface="Lato"/>
              <a:sym typeface="Lato"/>
            </a:endParaRPr>
          </a:p>
          <a:p>
            <a:pPr indent="-311150" lvl="0" marL="457200" rtl="0" algn="l">
              <a:spcBef>
                <a:spcPts val="0"/>
              </a:spcBef>
              <a:spcAft>
                <a:spcPts val="0"/>
              </a:spcAft>
              <a:buSzPts val="1300"/>
              <a:buFont typeface="Lato"/>
              <a:buChar char="●"/>
            </a:pPr>
            <a:r>
              <a:rPr lang="en" sz="1300">
                <a:latin typeface="Lato"/>
                <a:ea typeface="Lato"/>
                <a:cs typeface="Lato"/>
                <a:sym typeface="Lato"/>
              </a:rPr>
              <a:t>On state level, the adult weekend price &gt; adult weekday price </a:t>
            </a:r>
            <a:endParaRPr sz="1300">
              <a:latin typeface="Lato"/>
              <a:ea typeface="Lato"/>
              <a:cs typeface="Lato"/>
              <a:sym typeface="Lato"/>
            </a:endParaRPr>
          </a:p>
          <a:p>
            <a:pPr indent="-311150" lvl="0" marL="457200" rtl="0" algn="l">
              <a:spcBef>
                <a:spcPts val="0"/>
              </a:spcBef>
              <a:spcAft>
                <a:spcPts val="0"/>
              </a:spcAft>
              <a:buSzPts val="1300"/>
              <a:buFont typeface="Lato"/>
              <a:buChar char="●"/>
            </a:pPr>
            <a:r>
              <a:rPr lang="en" sz="1300">
                <a:latin typeface="Lato"/>
                <a:ea typeface="Lato"/>
                <a:cs typeface="Lato"/>
                <a:sym typeface="Lato"/>
              </a:rPr>
              <a:t>Montana:  adult weekend price = weekday price</a:t>
            </a:r>
            <a:endParaRPr sz="1300">
              <a:latin typeface="Lato"/>
              <a:ea typeface="Lato"/>
              <a:cs typeface="Lato"/>
              <a:sym typeface="Lato"/>
            </a:endParaRPr>
          </a:p>
          <a:p>
            <a:pPr indent="-311150" lvl="0" marL="457200" rtl="0" algn="l">
              <a:spcBef>
                <a:spcPts val="0"/>
              </a:spcBef>
              <a:spcAft>
                <a:spcPts val="0"/>
              </a:spcAft>
              <a:buSzPts val="1300"/>
              <a:buFont typeface="Lato"/>
              <a:buChar char="●"/>
            </a:pPr>
            <a:r>
              <a:rPr lang="en" sz="1300">
                <a:latin typeface="Lato"/>
                <a:ea typeface="Lato"/>
                <a:cs typeface="Lato"/>
                <a:sym typeface="Lato"/>
              </a:rPr>
              <a:t>Further analysis on adultweekend price</a:t>
            </a:r>
            <a:endParaRPr sz="1300">
              <a:latin typeface="Lato"/>
              <a:ea typeface="Lato"/>
              <a:cs typeface="Lato"/>
              <a:sym typeface="Lato"/>
            </a:endParaRPr>
          </a:p>
        </p:txBody>
      </p:sp>
      <p:pic>
        <p:nvPicPr>
          <p:cNvPr id="252" name="Google Shape;252;p35"/>
          <p:cNvPicPr preferRelativeResize="0"/>
          <p:nvPr/>
        </p:nvPicPr>
        <p:blipFill>
          <a:blip r:embed="rId4">
            <a:alphaModFix/>
          </a:blip>
          <a:stretch>
            <a:fillRect/>
          </a:stretch>
        </p:blipFill>
        <p:spPr>
          <a:xfrm>
            <a:off x="130675" y="893425"/>
            <a:ext cx="5561625" cy="4012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6"/>
          <p:cNvSpPr txBox="1"/>
          <p:nvPr>
            <p:ph idx="2" type="title"/>
          </p:nvPr>
        </p:nvSpPr>
        <p:spPr>
          <a:xfrm>
            <a:off x="261300" y="333300"/>
            <a:ext cx="5846100" cy="5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Key findings</a:t>
            </a:r>
            <a:endParaRPr/>
          </a:p>
        </p:txBody>
      </p:sp>
      <p:pic>
        <p:nvPicPr>
          <p:cNvPr id="258" name="Google Shape;258;p36"/>
          <p:cNvPicPr preferRelativeResize="0"/>
          <p:nvPr/>
        </p:nvPicPr>
        <p:blipFill>
          <a:blip r:embed="rId3">
            <a:alphaModFix/>
          </a:blip>
          <a:stretch>
            <a:fillRect/>
          </a:stretch>
        </p:blipFill>
        <p:spPr>
          <a:xfrm>
            <a:off x="2948250" y="89350"/>
            <a:ext cx="5922049" cy="5054150"/>
          </a:xfrm>
          <a:prstGeom prst="rect">
            <a:avLst/>
          </a:prstGeom>
          <a:noFill/>
          <a:ln>
            <a:noFill/>
          </a:ln>
        </p:spPr>
      </p:pic>
      <p:sp>
        <p:nvSpPr>
          <p:cNvPr id="259" name="Google Shape;259;p36"/>
          <p:cNvSpPr txBox="1"/>
          <p:nvPr/>
        </p:nvSpPr>
        <p:spPr>
          <a:xfrm>
            <a:off x="66450" y="1405925"/>
            <a:ext cx="24996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Some features that play important role in ticket price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Vertical drop</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LongestRun_mi</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Total_chairs</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Runs</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SkiableTerrain_ac</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Snow Making_ac</a:t>
            </a:r>
            <a:endParaRPr>
              <a:latin typeface="Lato"/>
              <a:ea typeface="Lato"/>
              <a:cs typeface="Lato"/>
              <a:sym typeface="Lato"/>
            </a:endParaRPr>
          </a:p>
        </p:txBody>
      </p:sp>
      <p:sp>
        <p:nvSpPr>
          <p:cNvPr id="260" name="Google Shape;260;p36"/>
          <p:cNvSpPr/>
          <p:nvPr/>
        </p:nvSpPr>
        <p:spPr>
          <a:xfrm>
            <a:off x="4572000" y="0"/>
            <a:ext cx="216900" cy="153300"/>
          </a:xfrm>
          <a:prstGeom prst="star5">
            <a:avLst>
              <a:gd fmla="val 19098" name="adj"/>
              <a:gd fmla="val 105146" name="hf"/>
              <a:gd fmla="val 110557" name="vf"/>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6"/>
          <p:cNvSpPr/>
          <p:nvPr/>
        </p:nvSpPr>
        <p:spPr>
          <a:xfrm>
            <a:off x="6087225" y="1499550"/>
            <a:ext cx="216900" cy="153300"/>
          </a:xfrm>
          <a:prstGeom prst="star5">
            <a:avLst>
              <a:gd fmla="val 19098" name="adj"/>
              <a:gd fmla="val 105146" name="hf"/>
              <a:gd fmla="val 110557" name="vf"/>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6"/>
          <p:cNvSpPr/>
          <p:nvPr/>
        </p:nvSpPr>
        <p:spPr>
          <a:xfrm>
            <a:off x="7566975" y="1499550"/>
            <a:ext cx="216900" cy="153300"/>
          </a:xfrm>
          <a:prstGeom prst="star5">
            <a:avLst>
              <a:gd fmla="val 19098" name="adj"/>
              <a:gd fmla="val 105146" name="hf"/>
              <a:gd fmla="val 110557" name="vf"/>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6"/>
          <p:cNvSpPr/>
          <p:nvPr/>
        </p:nvSpPr>
        <p:spPr>
          <a:xfrm>
            <a:off x="4572000" y="2162475"/>
            <a:ext cx="216900" cy="153300"/>
          </a:xfrm>
          <a:prstGeom prst="star5">
            <a:avLst>
              <a:gd fmla="val 19098" name="adj"/>
              <a:gd fmla="val 105146" name="hf"/>
              <a:gd fmla="val 110557" name="vf"/>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6"/>
          <p:cNvSpPr/>
          <p:nvPr/>
        </p:nvSpPr>
        <p:spPr>
          <a:xfrm>
            <a:off x="6087225" y="2162475"/>
            <a:ext cx="216900" cy="153300"/>
          </a:xfrm>
          <a:prstGeom prst="star5">
            <a:avLst>
              <a:gd fmla="val 19098" name="adj"/>
              <a:gd fmla="val 105146" name="hf"/>
              <a:gd fmla="val 110557" name="vf"/>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6"/>
          <p:cNvSpPr/>
          <p:nvPr/>
        </p:nvSpPr>
        <p:spPr>
          <a:xfrm>
            <a:off x="7602450" y="2162475"/>
            <a:ext cx="216900" cy="153300"/>
          </a:xfrm>
          <a:prstGeom prst="star5">
            <a:avLst>
              <a:gd fmla="val 19098" name="adj"/>
              <a:gd fmla="val 105146" name="hf"/>
              <a:gd fmla="val 110557" name="vf"/>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Winter Forest">
  <a:themeElements>
    <a:clrScheme name="Simple Light">
      <a:dk1>
        <a:srgbClr val="000000"/>
      </a:dk1>
      <a:lt1>
        <a:srgbClr val="FFFFFF"/>
      </a:lt1>
      <a:dk2>
        <a:srgbClr val="666C79"/>
      </a:dk2>
      <a:lt2>
        <a:srgbClr val="382620"/>
      </a:lt2>
      <a:accent1>
        <a:srgbClr val="E1E6EB"/>
      </a:accent1>
      <a:accent2>
        <a:srgbClr val="CCC8BC"/>
      </a:accent2>
      <a:accent3>
        <a:srgbClr val="4B6977"/>
      </a:accent3>
      <a:accent4>
        <a:srgbClr val="CCC8BC"/>
      </a:accent4>
      <a:accent5>
        <a:srgbClr val="B4C4CE"/>
      </a:accent5>
      <a:accent6>
        <a:srgbClr val="4B6977"/>
      </a:accent6>
      <a:hlink>
        <a:srgbClr val="3826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